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38c6325d8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c30689a284482"/>
  </p:sldMasterIdLst>
  <p:sldIdLst>
    <p:sldId xmlns:r="http://schemas.openxmlformats.org/officeDocument/2006/relationships" id="256" r:id="R6cc2f94afe1e4fb5"/>
    <p:sldId xmlns:r="http://schemas.openxmlformats.org/officeDocument/2006/relationships" id="257" r:id="R3771e952561743c3"/>
    <p:sldId xmlns:r="http://schemas.openxmlformats.org/officeDocument/2006/relationships" id="258" r:id="R4062170c489147e0"/>
    <p:sldId xmlns:r="http://schemas.openxmlformats.org/officeDocument/2006/relationships" id="259" r:id="R812f639ae519483a"/>
    <p:sldId xmlns:r="http://schemas.openxmlformats.org/officeDocument/2006/relationships" id="260" r:id="R8d0c654980f74b32"/>
    <p:sldId xmlns:r="http://schemas.openxmlformats.org/officeDocument/2006/relationships" id="261" r:id="R8ab598bcba0a4e8d"/>
    <p:sldId xmlns:r="http://schemas.openxmlformats.org/officeDocument/2006/relationships" id="262" r:id="R82cf99b1a722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c30689a284482" /><Relationship Type="http://schemas.openxmlformats.org/officeDocument/2006/relationships/slide" Target="/ppt/slides/slide1.xml" Id="R6cc2f94afe1e4fb5" /><Relationship Type="http://schemas.openxmlformats.org/officeDocument/2006/relationships/slide" Target="/ppt/slides/slide2.xml" Id="R3771e952561743c3" /><Relationship Type="http://schemas.openxmlformats.org/officeDocument/2006/relationships/slide" Target="/ppt/slides/slide3.xml" Id="R4062170c489147e0" /><Relationship Type="http://schemas.openxmlformats.org/officeDocument/2006/relationships/slide" Target="/ppt/slides/slide4.xml" Id="R812f639ae519483a" /><Relationship Type="http://schemas.openxmlformats.org/officeDocument/2006/relationships/slide" Target="/ppt/slides/slide5.xml" Id="R8d0c654980f74b32" /><Relationship Type="http://schemas.openxmlformats.org/officeDocument/2006/relationships/slide" Target="/ppt/slides/slide6.xml" Id="R8ab598bcba0a4e8d" /><Relationship Type="http://schemas.openxmlformats.org/officeDocument/2006/relationships/slide" Target="/ppt/slides/slide7.xml" Id="R82cf99b1a722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e8f6b6345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05126ed34432" /><Relationship Type="http://schemas.openxmlformats.org/officeDocument/2006/relationships/theme" Target="/ppt/slideMasters/theme/theme1.xml" Id="R1e3d1ef34a50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905126ed3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3119dac25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ce4d0203e4e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b036729b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56f6c84bb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4f2eb1c03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c4b549434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a5f79a4c6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IBSENBUSINESS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IBSENBUSINESS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−150 570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FOLLAUG TORKILD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MINNESJORD THOR SVERRE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Klosterøya, Uniongata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torkild@environ-consulting.com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982 193 028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IBSENBUSINESS AS</a:t>
            </a:r>
          </a:p>
        </p:txBody>
      </p:sp>
    </p:spTree>
  </p:cSld>
  <p:clrMapOvr>
    <a:masterClrMapping xmlns:a="http://schemas.openxmlformats.org/drawingml/2006/main"/>
  </p:clrMapOvr>
</p:sld>
</file>