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cf3cd217b7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53f0ad9284cff"/>
  </p:sldMasterIdLst>
  <p:sldIdLst>
    <p:sldId xmlns:r="http://schemas.openxmlformats.org/officeDocument/2006/relationships" id="256" r:id="R0bf20649f83f4f10"/>
    <p:sldId xmlns:r="http://schemas.openxmlformats.org/officeDocument/2006/relationships" id="257" r:id="Rbbbe351d619a465f"/>
    <p:sldId xmlns:r="http://schemas.openxmlformats.org/officeDocument/2006/relationships" id="258" r:id="Rd785428910554ebb"/>
    <p:sldId xmlns:r="http://schemas.openxmlformats.org/officeDocument/2006/relationships" id="259" r:id="R8d7f8f815db341c8"/>
    <p:sldId xmlns:r="http://schemas.openxmlformats.org/officeDocument/2006/relationships" id="260" r:id="R5735537616444e2d"/>
    <p:sldId xmlns:r="http://schemas.openxmlformats.org/officeDocument/2006/relationships" id="261" r:id="Rff59062d20104d28"/>
    <p:sldId xmlns:r="http://schemas.openxmlformats.org/officeDocument/2006/relationships" id="262" r:id="Rbceacb3ebb8b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53f0ad9284cff" /><Relationship Type="http://schemas.openxmlformats.org/officeDocument/2006/relationships/slide" Target="/ppt/slides/slide1.xml" Id="R0bf20649f83f4f10" /><Relationship Type="http://schemas.openxmlformats.org/officeDocument/2006/relationships/slide" Target="/ppt/slides/slide2.xml" Id="Rbbbe351d619a465f" /><Relationship Type="http://schemas.openxmlformats.org/officeDocument/2006/relationships/slide" Target="/ppt/slides/slide3.xml" Id="Rd785428910554ebb" /><Relationship Type="http://schemas.openxmlformats.org/officeDocument/2006/relationships/slide" Target="/ppt/slides/slide4.xml" Id="R8d7f8f815db341c8" /><Relationship Type="http://schemas.openxmlformats.org/officeDocument/2006/relationships/slide" Target="/ppt/slides/slide5.xml" Id="R5735537616444e2d" /><Relationship Type="http://schemas.openxmlformats.org/officeDocument/2006/relationships/slide" Target="/ppt/slides/slide6.xml" Id="Rff59062d20104d28" /><Relationship Type="http://schemas.openxmlformats.org/officeDocument/2006/relationships/slide" Target="/ppt/slides/slide7.xml" Id="Rbceacb3ebb8b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e3b8a7321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aa079695f4dbe" /><Relationship Type="http://schemas.openxmlformats.org/officeDocument/2006/relationships/theme" Target="/ppt/slideMasters/theme/theme1.xml" Id="R317c5b4f1443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aa079695f4d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9c44e3089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8d36cb99a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43002eac7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eceaa5aa0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e5b21975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4a43eb7eb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a3df58ab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BLEED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224 890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3 036 835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6 099 939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ASIMOV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 SVEIN HAAKON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Meyers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30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dag@bleed.no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982 189 187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BLEED AS</a:t>
            </a:r>
          </a:p>
        </p:txBody>
      </p:sp>
    </p:spTree>
  </p:cSld>
  <p:clrMapOvr>
    <a:masterClrMapping xmlns:a="http://schemas.openxmlformats.org/drawingml/2006/main"/>
  </p:clrMapOvr>
</p:sld>
</file>