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fc569379224d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4a6099d6854979"/>
  </p:sldMasterIdLst>
  <p:sldIdLst>
    <p:sldId xmlns:r="http://schemas.openxmlformats.org/officeDocument/2006/relationships" id="256" r:id="R4b973383745a4148"/>
    <p:sldId xmlns:r="http://schemas.openxmlformats.org/officeDocument/2006/relationships" id="257" r:id="R522f222e3626486e"/>
    <p:sldId xmlns:r="http://schemas.openxmlformats.org/officeDocument/2006/relationships" id="258" r:id="R427e6a87ba124cb6"/>
    <p:sldId xmlns:r="http://schemas.openxmlformats.org/officeDocument/2006/relationships" id="259" r:id="R46d05f51800c4cfe"/>
    <p:sldId xmlns:r="http://schemas.openxmlformats.org/officeDocument/2006/relationships" id="260" r:id="Re1ca604e43024a32"/>
    <p:sldId xmlns:r="http://schemas.openxmlformats.org/officeDocument/2006/relationships" id="261" r:id="R6b87b00a45254994"/>
    <p:sldId xmlns:r="http://schemas.openxmlformats.org/officeDocument/2006/relationships" id="262" r:id="Re1e7c6b1e22642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4a6099d6854979" /><Relationship Type="http://schemas.openxmlformats.org/officeDocument/2006/relationships/slide" Target="/ppt/slides/slide1.xml" Id="R4b973383745a4148" /><Relationship Type="http://schemas.openxmlformats.org/officeDocument/2006/relationships/slide" Target="/ppt/slides/slide2.xml" Id="R522f222e3626486e" /><Relationship Type="http://schemas.openxmlformats.org/officeDocument/2006/relationships/slide" Target="/ppt/slides/slide3.xml" Id="R427e6a87ba124cb6" /><Relationship Type="http://schemas.openxmlformats.org/officeDocument/2006/relationships/slide" Target="/ppt/slides/slide4.xml" Id="R46d05f51800c4cfe" /><Relationship Type="http://schemas.openxmlformats.org/officeDocument/2006/relationships/slide" Target="/ppt/slides/slide5.xml" Id="Re1ca604e43024a32" /><Relationship Type="http://schemas.openxmlformats.org/officeDocument/2006/relationships/slide" Target="/ppt/slides/slide6.xml" Id="R6b87b00a45254994" /><Relationship Type="http://schemas.openxmlformats.org/officeDocument/2006/relationships/slide" Target="/ppt/slides/slide7.xml" Id="Re1e7c6b1e22642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26e3ea03dd45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757d1ece84a91" /><Relationship Type="http://schemas.openxmlformats.org/officeDocument/2006/relationships/theme" Target="/ppt/slideMasters/theme/theme1.xml" Id="R6831d3fe6f2440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b757d1ece84a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dfe7bae494b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d5c224a2744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b5a741bba4c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738ba133540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206efa1164d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93cff061d42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79be2dd1849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WIND INVEST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515 045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−6 026 224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22 043 708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166 481 766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174 560 620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WOIE LEIK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Stokkamyrveien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982 189 136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 INVEST AS</a:t>
            </a:r>
          </a:p>
        </p:txBody>
      </p:sp>
    </p:spTree>
  </p:cSld>
  <p:clrMapOvr>
    <a:masterClrMapping xmlns:a="http://schemas.openxmlformats.org/drawingml/2006/main"/>
  </p:clrMapOvr>
</p:sld>
</file>