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953c42873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defdb981d545ad"/>
  </p:sldMasterIdLst>
  <p:sldIdLst>
    <p:sldId xmlns:r="http://schemas.openxmlformats.org/officeDocument/2006/relationships" id="256" r:id="Rf824629a56f1441b"/>
    <p:sldId xmlns:r="http://schemas.openxmlformats.org/officeDocument/2006/relationships" id="257" r:id="R9d11441e3c124db3"/>
    <p:sldId xmlns:r="http://schemas.openxmlformats.org/officeDocument/2006/relationships" id="258" r:id="Rafdeb365ad834399"/>
    <p:sldId xmlns:r="http://schemas.openxmlformats.org/officeDocument/2006/relationships" id="259" r:id="R64cbd110e6cd4edf"/>
    <p:sldId xmlns:r="http://schemas.openxmlformats.org/officeDocument/2006/relationships" id="260" r:id="R07b83a5f949c49a8"/>
    <p:sldId xmlns:r="http://schemas.openxmlformats.org/officeDocument/2006/relationships" id="261" r:id="R58db4a1593254d43"/>
    <p:sldId xmlns:r="http://schemas.openxmlformats.org/officeDocument/2006/relationships" id="262" r:id="Ra0fd41edafc4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efdb981d545ad" /><Relationship Type="http://schemas.openxmlformats.org/officeDocument/2006/relationships/slide" Target="/ppt/slides/slide1.xml" Id="Rf824629a56f1441b" /><Relationship Type="http://schemas.openxmlformats.org/officeDocument/2006/relationships/slide" Target="/ppt/slides/slide2.xml" Id="R9d11441e3c124db3" /><Relationship Type="http://schemas.openxmlformats.org/officeDocument/2006/relationships/slide" Target="/ppt/slides/slide3.xml" Id="Rafdeb365ad834399" /><Relationship Type="http://schemas.openxmlformats.org/officeDocument/2006/relationships/slide" Target="/ppt/slides/slide4.xml" Id="R64cbd110e6cd4edf" /><Relationship Type="http://schemas.openxmlformats.org/officeDocument/2006/relationships/slide" Target="/ppt/slides/slide5.xml" Id="R07b83a5f949c49a8" /><Relationship Type="http://schemas.openxmlformats.org/officeDocument/2006/relationships/slide" Target="/ppt/slides/slide6.xml" Id="R58db4a1593254d43" /><Relationship Type="http://schemas.openxmlformats.org/officeDocument/2006/relationships/slide" Target="/ppt/slides/slide7.xml" Id="Ra0fd41edafc4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b59b852c9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78588f7c44e5b" /><Relationship Type="http://schemas.openxmlformats.org/officeDocument/2006/relationships/theme" Target="/ppt/slideMasters/theme/theme1.xml" Id="Re9259e99d5ad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278588f7c4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d2582eef14d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4c5340960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b9e83cbc0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c045be244f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47538e80642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ab2b66fc3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e5e897f47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AFB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AFB EIENDOM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4 427 585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−5 721 666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20 123 141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115 704 542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360 425 195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MÅLENG EIENDOM AS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PECA EIENDOM AS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LUCRUM AS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89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982 182 603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AFB EIENDOM AS</a:t>
            </a:r>
          </a:p>
        </p:txBody>
      </p:sp>
    </p:spTree>
  </p:cSld>
  <p:clrMapOvr>
    <a:masterClrMapping xmlns:a="http://schemas.openxmlformats.org/drawingml/2006/main"/>
  </p:clrMapOvr>
</p:sld>
</file>