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8fe2e5227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b28820f2347e5"/>
  </p:sldMasterIdLst>
  <p:sldIdLst>
    <p:sldId xmlns:r="http://schemas.openxmlformats.org/officeDocument/2006/relationships" id="256" r:id="R91d051a6a9d04046"/>
    <p:sldId xmlns:r="http://schemas.openxmlformats.org/officeDocument/2006/relationships" id="257" r:id="Re5efda08521f4992"/>
    <p:sldId xmlns:r="http://schemas.openxmlformats.org/officeDocument/2006/relationships" id="258" r:id="R3140e672940f4f32"/>
    <p:sldId xmlns:r="http://schemas.openxmlformats.org/officeDocument/2006/relationships" id="259" r:id="R53c125803b064e59"/>
    <p:sldId xmlns:r="http://schemas.openxmlformats.org/officeDocument/2006/relationships" id="260" r:id="R7bcdf6820a5d4f0b"/>
    <p:sldId xmlns:r="http://schemas.openxmlformats.org/officeDocument/2006/relationships" id="261" r:id="R6a649fad2b20416f"/>
    <p:sldId xmlns:r="http://schemas.openxmlformats.org/officeDocument/2006/relationships" id="262" r:id="R96a5b5bff0d3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b28820f2347e5" /><Relationship Type="http://schemas.openxmlformats.org/officeDocument/2006/relationships/slide" Target="/ppt/slides/slide1.xml" Id="R91d051a6a9d04046" /><Relationship Type="http://schemas.openxmlformats.org/officeDocument/2006/relationships/slide" Target="/ppt/slides/slide2.xml" Id="Re5efda08521f4992" /><Relationship Type="http://schemas.openxmlformats.org/officeDocument/2006/relationships/slide" Target="/ppt/slides/slide3.xml" Id="R3140e672940f4f32" /><Relationship Type="http://schemas.openxmlformats.org/officeDocument/2006/relationships/slide" Target="/ppt/slides/slide4.xml" Id="R53c125803b064e59" /><Relationship Type="http://schemas.openxmlformats.org/officeDocument/2006/relationships/slide" Target="/ppt/slides/slide5.xml" Id="R7bcdf6820a5d4f0b" /><Relationship Type="http://schemas.openxmlformats.org/officeDocument/2006/relationships/slide" Target="/ppt/slides/slide6.xml" Id="R6a649fad2b20416f" /><Relationship Type="http://schemas.openxmlformats.org/officeDocument/2006/relationships/slide" Target="/ppt/slides/slide7.xml" Id="R96a5b5bff0d3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b7d050373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d3698e0ba42e7" /><Relationship Type="http://schemas.openxmlformats.org/officeDocument/2006/relationships/theme" Target="/ppt/slideMasters/theme/theme1.xml" Id="Rdea2dcde3a87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d3698e0ba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3387d7eff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de79512ae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a68d7aa1e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f3a33813a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f892c63b5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acb6b05b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f700a515f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ATEAM INNEKLIMASERVICE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ATEAM INNEKLIMASERVICE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41 897 537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3 531 383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4 461 585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15 698 565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SVEIN OLAV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ØYVIND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RUNE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MAGNUS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ALF ERLING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LASSE BYE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67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service@ateam.no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982 175 577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ATEAM INNEKLIMASERVICE AS</a:t>
            </a:r>
          </a:p>
        </p:txBody>
      </p:sp>
    </p:spTree>
  </p:cSld>
  <p:clrMapOvr>
    <a:masterClrMapping xmlns:a="http://schemas.openxmlformats.org/drawingml/2006/main"/>
  </p:clrMapOvr>
</p:sld>
</file>