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9ed6e18bc948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3324d79e8c4592"/>
  </p:sldMasterIdLst>
  <p:sldIdLst>
    <p:sldId xmlns:r="http://schemas.openxmlformats.org/officeDocument/2006/relationships" id="256" r:id="R056741b63d43471c"/>
    <p:sldId xmlns:r="http://schemas.openxmlformats.org/officeDocument/2006/relationships" id="257" r:id="R439454134ec549da"/>
    <p:sldId xmlns:r="http://schemas.openxmlformats.org/officeDocument/2006/relationships" id="258" r:id="R346f2898ff0c4bc3"/>
    <p:sldId xmlns:r="http://schemas.openxmlformats.org/officeDocument/2006/relationships" id="259" r:id="Rf5669c21464f4a0c"/>
    <p:sldId xmlns:r="http://schemas.openxmlformats.org/officeDocument/2006/relationships" id="260" r:id="R20fb6517fec5414f"/>
    <p:sldId xmlns:r="http://schemas.openxmlformats.org/officeDocument/2006/relationships" id="261" r:id="Rec97d61bfd564d5d"/>
    <p:sldId xmlns:r="http://schemas.openxmlformats.org/officeDocument/2006/relationships" id="262" r:id="R2b4c5280368742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324d79e8c4592" /><Relationship Type="http://schemas.openxmlformats.org/officeDocument/2006/relationships/slide" Target="/ppt/slides/slide1.xml" Id="R056741b63d43471c" /><Relationship Type="http://schemas.openxmlformats.org/officeDocument/2006/relationships/slide" Target="/ppt/slides/slide2.xml" Id="R439454134ec549da" /><Relationship Type="http://schemas.openxmlformats.org/officeDocument/2006/relationships/slide" Target="/ppt/slides/slide3.xml" Id="R346f2898ff0c4bc3" /><Relationship Type="http://schemas.openxmlformats.org/officeDocument/2006/relationships/slide" Target="/ppt/slides/slide4.xml" Id="Rf5669c21464f4a0c" /><Relationship Type="http://schemas.openxmlformats.org/officeDocument/2006/relationships/slide" Target="/ppt/slides/slide5.xml" Id="R20fb6517fec5414f" /><Relationship Type="http://schemas.openxmlformats.org/officeDocument/2006/relationships/slide" Target="/ppt/slides/slide6.xml" Id="Rec97d61bfd564d5d" /><Relationship Type="http://schemas.openxmlformats.org/officeDocument/2006/relationships/slide" Target="/ppt/slides/slide7.xml" Id="R2b4c5280368742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39de54c16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d1af97798477b" /><Relationship Type="http://schemas.openxmlformats.org/officeDocument/2006/relationships/theme" Target="/ppt/slideMasters/theme/theme1.xml" Id="R7f6f2529dcc145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1d1af9779847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574478baa42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2d42f616d4d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7b9066ee54b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1a8544c12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7785f25574e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81542b6ce49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e8ab97f0d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TINN ENERGI OG FIBER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TINN ENERGI OG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TINN ENERGI OG FIBER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TINN ENERGI OG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TINN ENERGI OG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TINN ENERGI OG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157 050 049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23 933 398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15 896 205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47 858 361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194 221 378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TINN ENERGI OG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TINN ENERGI EIER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TINN ENERGI OG FIBER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postmottak@tinnenergi.no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www.tinnenergi.no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982 173 329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TINN ENERGI OG FIBER AS</a:t>
            </a:r>
          </a:p>
        </p:txBody>
      </p:sp>
    </p:spTree>
  </p:cSld>
  <p:clrMapOvr>
    <a:masterClrMapping xmlns:a="http://schemas.openxmlformats.org/drawingml/2006/main"/>
  </p:clrMapOvr>
</p:sld>
</file>