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e519da923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a676c02194fb4"/>
  </p:sldMasterIdLst>
  <p:sldIdLst>
    <p:sldId xmlns:r="http://schemas.openxmlformats.org/officeDocument/2006/relationships" id="256" r:id="Re5bfdfe0a1214560"/>
    <p:sldId xmlns:r="http://schemas.openxmlformats.org/officeDocument/2006/relationships" id="257" r:id="Re0f30dffe82e4d4f"/>
    <p:sldId xmlns:r="http://schemas.openxmlformats.org/officeDocument/2006/relationships" id="258" r:id="Rbe4bd69b5fe44c0b"/>
    <p:sldId xmlns:r="http://schemas.openxmlformats.org/officeDocument/2006/relationships" id="259" r:id="R9fc8cfaa49ab4585"/>
    <p:sldId xmlns:r="http://schemas.openxmlformats.org/officeDocument/2006/relationships" id="260" r:id="Rb8050e5e675a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a676c02194fb4" /><Relationship Type="http://schemas.openxmlformats.org/officeDocument/2006/relationships/slide" Target="/ppt/slides/slide1.xml" Id="Re5bfdfe0a1214560" /><Relationship Type="http://schemas.openxmlformats.org/officeDocument/2006/relationships/slide" Target="/ppt/slides/slide2.xml" Id="Re0f30dffe82e4d4f" /><Relationship Type="http://schemas.openxmlformats.org/officeDocument/2006/relationships/slide" Target="/ppt/slides/slide3.xml" Id="Rbe4bd69b5fe44c0b" /><Relationship Type="http://schemas.openxmlformats.org/officeDocument/2006/relationships/slide" Target="/ppt/slides/slide4.xml" Id="R9fc8cfaa49ab4585" /><Relationship Type="http://schemas.openxmlformats.org/officeDocument/2006/relationships/slide" Target="/ppt/slides/slide5.xml" Id="Rb8050e5e675a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9d0327382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b76d283a409b" /><Relationship Type="http://schemas.openxmlformats.org/officeDocument/2006/relationships/theme" Target="/ppt/slideMasters/theme/theme1.xml" Id="R9a69ab2ab9cf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0b76d283a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2fed527f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8d3fc6a2f4b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2bb56fe9f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307809a2a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32e6bd41f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INSURANCE BROKERS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INSURANCE BROKERS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982 173 140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BROKERS AS</a:t>
            </a:r>
          </a:p>
        </p:txBody>
      </p:sp>
    </p:spTree>
  </p:cSld>
  <p:clrMapOvr>
    <a:masterClrMapping xmlns:a="http://schemas.openxmlformats.org/drawingml/2006/main"/>
  </p:clrMapOvr>
</p:sld>
</file>