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81a7dc9dd64d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21b95f587a4158"/>
  </p:sldMasterIdLst>
  <p:sldIdLst>
    <p:sldId xmlns:r="http://schemas.openxmlformats.org/officeDocument/2006/relationships" id="256" r:id="Rfcdf8b74de1947f1"/>
    <p:sldId xmlns:r="http://schemas.openxmlformats.org/officeDocument/2006/relationships" id="257" r:id="R44d20a0e457e447d"/>
    <p:sldId xmlns:r="http://schemas.openxmlformats.org/officeDocument/2006/relationships" id="258" r:id="R24334a62202a457d"/>
    <p:sldId xmlns:r="http://schemas.openxmlformats.org/officeDocument/2006/relationships" id="259" r:id="R7b94cee4946d4824"/>
    <p:sldId xmlns:r="http://schemas.openxmlformats.org/officeDocument/2006/relationships" id="260" r:id="R9025be27b3fc4f12"/>
    <p:sldId xmlns:r="http://schemas.openxmlformats.org/officeDocument/2006/relationships" id="261" r:id="Rfea8a0a107a94299"/>
    <p:sldId xmlns:r="http://schemas.openxmlformats.org/officeDocument/2006/relationships" id="262" r:id="R1706f3ad36fd42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21b95f587a4158" /><Relationship Type="http://schemas.openxmlformats.org/officeDocument/2006/relationships/slide" Target="/ppt/slides/slide1.xml" Id="Rfcdf8b74de1947f1" /><Relationship Type="http://schemas.openxmlformats.org/officeDocument/2006/relationships/slide" Target="/ppt/slides/slide2.xml" Id="R44d20a0e457e447d" /><Relationship Type="http://schemas.openxmlformats.org/officeDocument/2006/relationships/slide" Target="/ppt/slides/slide3.xml" Id="R24334a62202a457d" /><Relationship Type="http://schemas.openxmlformats.org/officeDocument/2006/relationships/slide" Target="/ppt/slides/slide4.xml" Id="R7b94cee4946d4824" /><Relationship Type="http://schemas.openxmlformats.org/officeDocument/2006/relationships/slide" Target="/ppt/slides/slide5.xml" Id="R9025be27b3fc4f12" /><Relationship Type="http://schemas.openxmlformats.org/officeDocument/2006/relationships/slide" Target="/ppt/slides/slide6.xml" Id="Rfea8a0a107a94299" /><Relationship Type="http://schemas.openxmlformats.org/officeDocument/2006/relationships/slide" Target="/ppt/slides/slide7.xml" Id="R1706f3ad36fd42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fcc57cfed047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3cb78d2814cd7" /><Relationship Type="http://schemas.openxmlformats.org/officeDocument/2006/relationships/theme" Target="/ppt/slideMasters/theme/theme1.xml" Id="R78cc5e2c57c140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f3cb78d2814c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0d230f98641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e5a0545e54a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b7b45f9754f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4e709ab8149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0663510bb4b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cd624aaf544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8d8710a9349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OPSAHL BOLIG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OPSAHL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OPSAHL BOLIG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OPSAHL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OPSAHL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OPSAHL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191 447 125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268 367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249 689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156 021 708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353 751 923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OPSAHL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OPSAHL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OPSAHL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Olaf Helsets 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74 25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anders@aoe.no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www.aoe.no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982 170 834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OPSAHL BOLIG AS</a:t>
            </a:r>
          </a:p>
        </p:txBody>
      </p:sp>
    </p:spTree>
  </p:cSld>
  <p:clrMapOvr>
    <a:masterClrMapping xmlns:a="http://schemas.openxmlformats.org/drawingml/2006/main"/>
  </p:clrMapOvr>
</p:sld>
</file>