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798dee588b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2a73c24f734940"/>
  </p:sldMasterIdLst>
  <p:sldIdLst>
    <p:sldId xmlns:r="http://schemas.openxmlformats.org/officeDocument/2006/relationships" id="256" r:id="R34e1ce115c514da3"/>
    <p:sldId xmlns:r="http://schemas.openxmlformats.org/officeDocument/2006/relationships" id="257" r:id="Radaa10facd554251"/>
    <p:sldId xmlns:r="http://schemas.openxmlformats.org/officeDocument/2006/relationships" id="258" r:id="Red07ab3197c24f19"/>
    <p:sldId xmlns:r="http://schemas.openxmlformats.org/officeDocument/2006/relationships" id="259" r:id="Re7876a49bcaf4c46"/>
    <p:sldId xmlns:r="http://schemas.openxmlformats.org/officeDocument/2006/relationships" id="260" r:id="R1556c42548a84d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a73c24f734940" /><Relationship Type="http://schemas.openxmlformats.org/officeDocument/2006/relationships/slide" Target="/ppt/slides/slide1.xml" Id="R34e1ce115c514da3" /><Relationship Type="http://schemas.openxmlformats.org/officeDocument/2006/relationships/slide" Target="/ppt/slides/slide2.xml" Id="Radaa10facd554251" /><Relationship Type="http://schemas.openxmlformats.org/officeDocument/2006/relationships/slide" Target="/ppt/slides/slide3.xml" Id="Red07ab3197c24f19" /><Relationship Type="http://schemas.openxmlformats.org/officeDocument/2006/relationships/slide" Target="/ppt/slides/slide4.xml" Id="Re7876a49bcaf4c46" /><Relationship Type="http://schemas.openxmlformats.org/officeDocument/2006/relationships/slide" Target="/ppt/slides/slide5.xml" Id="R1556c42548a84d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97a0626084a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58e3c947b4988" /><Relationship Type="http://schemas.openxmlformats.org/officeDocument/2006/relationships/theme" Target="/ppt/slideMasters/theme/theme1.xml" Id="R09631a2d05164f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258e3c947b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c010625e741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e2171a4b945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6fc757d8a4a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795bb42654b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f7f47f2cc4c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SVENSKEHANDEL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SVENSKEHANDEL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982 168 945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SVENSKEHANDEL AS</a:t>
            </a:r>
          </a:p>
        </p:txBody>
      </p:sp>
    </p:spTree>
  </p:cSld>
  <p:clrMapOvr>
    <a:masterClrMapping xmlns:a="http://schemas.openxmlformats.org/drawingml/2006/main"/>
  </p:clrMapOvr>
</p:sld>
</file>