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6f6873698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b8b496af449bc"/>
  </p:sldMasterIdLst>
  <p:sldIdLst>
    <p:sldId xmlns:r="http://schemas.openxmlformats.org/officeDocument/2006/relationships" id="256" r:id="Radcf31deab7b48b9"/>
    <p:sldId xmlns:r="http://schemas.openxmlformats.org/officeDocument/2006/relationships" id="257" r:id="R7e620846cb2b488e"/>
    <p:sldId xmlns:r="http://schemas.openxmlformats.org/officeDocument/2006/relationships" id="258" r:id="R5ba2172063f94315"/>
    <p:sldId xmlns:r="http://schemas.openxmlformats.org/officeDocument/2006/relationships" id="259" r:id="Rb05c7ce547f946fa"/>
    <p:sldId xmlns:r="http://schemas.openxmlformats.org/officeDocument/2006/relationships" id="260" r:id="R3ae3ecebdfd04e99"/>
    <p:sldId xmlns:r="http://schemas.openxmlformats.org/officeDocument/2006/relationships" id="261" r:id="Ra0e14c77355d4bbc"/>
    <p:sldId xmlns:r="http://schemas.openxmlformats.org/officeDocument/2006/relationships" id="262" r:id="R17da76da83bc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b8b496af449bc" /><Relationship Type="http://schemas.openxmlformats.org/officeDocument/2006/relationships/slide" Target="/ppt/slides/slide1.xml" Id="Radcf31deab7b48b9" /><Relationship Type="http://schemas.openxmlformats.org/officeDocument/2006/relationships/slide" Target="/ppt/slides/slide2.xml" Id="R7e620846cb2b488e" /><Relationship Type="http://schemas.openxmlformats.org/officeDocument/2006/relationships/slide" Target="/ppt/slides/slide3.xml" Id="R5ba2172063f94315" /><Relationship Type="http://schemas.openxmlformats.org/officeDocument/2006/relationships/slide" Target="/ppt/slides/slide4.xml" Id="Rb05c7ce547f946fa" /><Relationship Type="http://schemas.openxmlformats.org/officeDocument/2006/relationships/slide" Target="/ppt/slides/slide5.xml" Id="R3ae3ecebdfd04e99" /><Relationship Type="http://schemas.openxmlformats.org/officeDocument/2006/relationships/slide" Target="/ppt/slides/slide6.xml" Id="Ra0e14c77355d4bbc" /><Relationship Type="http://schemas.openxmlformats.org/officeDocument/2006/relationships/slide" Target="/ppt/slides/slide7.xml" Id="R17da76da83bc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0900ac2d5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eba3babcb40f1" /><Relationship Type="http://schemas.openxmlformats.org/officeDocument/2006/relationships/theme" Target="/ppt/slideMasters/theme/theme1.xml" Id="R368ec5c12da14c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eba3babcb40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ba7d8f6bb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e4949bd54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bd9cddf543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e031e77b41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9d23fa7e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2a179c60a46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874db592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SITO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597 020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979 879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1 905 666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LIV STRAND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KIPERBERG ANNE STRAND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KNUT-LEIF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982 164 265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SITO AS</a:t>
            </a:r>
          </a:p>
        </p:txBody>
      </p:sp>
    </p:spTree>
  </p:cSld>
  <p:clrMapOvr>
    <a:masterClrMapping xmlns:a="http://schemas.openxmlformats.org/drawingml/2006/main"/>
  </p:clrMapOvr>
</p:sld>
</file>