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3e5600a2f54a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3cdc94969346cc"/>
  </p:sldMasterIdLst>
  <p:sldIdLst>
    <p:sldId xmlns:r="http://schemas.openxmlformats.org/officeDocument/2006/relationships" id="256" r:id="R5caa8ecbf7284e9a"/>
    <p:sldId xmlns:r="http://schemas.openxmlformats.org/officeDocument/2006/relationships" id="257" r:id="R7d61b9c3722d4679"/>
    <p:sldId xmlns:r="http://schemas.openxmlformats.org/officeDocument/2006/relationships" id="258" r:id="R5520707d64de4e68"/>
    <p:sldId xmlns:r="http://schemas.openxmlformats.org/officeDocument/2006/relationships" id="259" r:id="R2ddf25c146c04b0d"/>
    <p:sldId xmlns:r="http://schemas.openxmlformats.org/officeDocument/2006/relationships" id="260" r:id="R781abac5c55147f9"/>
    <p:sldId xmlns:r="http://schemas.openxmlformats.org/officeDocument/2006/relationships" id="261" r:id="R38db2141edb247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3cdc94969346cc" /><Relationship Type="http://schemas.openxmlformats.org/officeDocument/2006/relationships/slide" Target="/ppt/slides/slide1.xml" Id="R5caa8ecbf7284e9a" /><Relationship Type="http://schemas.openxmlformats.org/officeDocument/2006/relationships/slide" Target="/ppt/slides/slide2.xml" Id="R7d61b9c3722d4679" /><Relationship Type="http://schemas.openxmlformats.org/officeDocument/2006/relationships/slide" Target="/ppt/slides/slide3.xml" Id="R5520707d64de4e68" /><Relationship Type="http://schemas.openxmlformats.org/officeDocument/2006/relationships/slide" Target="/ppt/slides/slide4.xml" Id="R2ddf25c146c04b0d" /><Relationship Type="http://schemas.openxmlformats.org/officeDocument/2006/relationships/slide" Target="/ppt/slides/slide5.xml" Id="R781abac5c55147f9" /><Relationship Type="http://schemas.openxmlformats.org/officeDocument/2006/relationships/slide" Target="/ppt/slides/slide6.xml" Id="R38db2141edb247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82438e1a174f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94abc0b454a91" /><Relationship Type="http://schemas.openxmlformats.org/officeDocument/2006/relationships/theme" Target="/ppt/slideMasters/theme/theme1.xml" Id="R2b0d611b9c324a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b94abc0b454a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6bdb7d6c34e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c6b447c8d4e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8a411d7b24b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cd5c78e3543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451da572047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826815cf54b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XFILE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XFILE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XFILE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XFILE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XFILE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XFILE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 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XFILE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982 156 335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XFILE AS</a:t>
            </a:r>
          </a:p>
        </p:txBody>
      </p:sp>
    </p:spTree>
  </p:cSld>
  <p:clrMapOvr>
    <a:masterClrMapping xmlns:a="http://schemas.openxmlformats.org/drawingml/2006/main"/>
  </p:clrMapOvr>
</p:sld>
</file>