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e41f30ba048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7f6c6e89a4bb7"/>
  </p:sldMasterIdLst>
  <p:sldIdLst>
    <p:sldId xmlns:r="http://schemas.openxmlformats.org/officeDocument/2006/relationships" id="256" r:id="R71de617a04134f5b"/>
    <p:sldId xmlns:r="http://schemas.openxmlformats.org/officeDocument/2006/relationships" id="257" r:id="Ref10c14acb164a4c"/>
    <p:sldId xmlns:r="http://schemas.openxmlformats.org/officeDocument/2006/relationships" id="258" r:id="R8a392096f9a54a92"/>
    <p:sldId xmlns:r="http://schemas.openxmlformats.org/officeDocument/2006/relationships" id="259" r:id="Ra71f302dbaa74777"/>
    <p:sldId xmlns:r="http://schemas.openxmlformats.org/officeDocument/2006/relationships" id="260" r:id="R922ffdee40094e8a"/>
    <p:sldId xmlns:r="http://schemas.openxmlformats.org/officeDocument/2006/relationships" id="261" r:id="R16a39efa69984717"/>
    <p:sldId xmlns:r="http://schemas.openxmlformats.org/officeDocument/2006/relationships" id="262" r:id="Rea8cbda8df4d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7f6c6e89a4bb7" /><Relationship Type="http://schemas.openxmlformats.org/officeDocument/2006/relationships/slide" Target="/ppt/slides/slide1.xml" Id="R71de617a04134f5b" /><Relationship Type="http://schemas.openxmlformats.org/officeDocument/2006/relationships/slide" Target="/ppt/slides/slide2.xml" Id="Ref10c14acb164a4c" /><Relationship Type="http://schemas.openxmlformats.org/officeDocument/2006/relationships/slide" Target="/ppt/slides/slide3.xml" Id="R8a392096f9a54a92" /><Relationship Type="http://schemas.openxmlformats.org/officeDocument/2006/relationships/slide" Target="/ppt/slides/slide4.xml" Id="Ra71f302dbaa74777" /><Relationship Type="http://schemas.openxmlformats.org/officeDocument/2006/relationships/slide" Target="/ppt/slides/slide5.xml" Id="R922ffdee40094e8a" /><Relationship Type="http://schemas.openxmlformats.org/officeDocument/2006/relationships/slide" Target="/ppt/slides/slide6.xml" Id="R16a39efa69984717" /><Relationship Type="http://schemas.openxmlformats.org/officeDocument/2006/relationships/slide" Target="/ppt/slides/slide7.xml" Id="Rea8cbda8df4d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fdb8a62df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513aee6eb45e0" /><Relationship Type="http://schemas.openxmlformats.org/officeDocument/2006/relationships/theme" Target="/ppt/slideMasters/theme/theme1.xml" Id="R0327a58d8921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513aee6eb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3d7e11a9d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67479bf3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47e55549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0d6c0a31b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c505daef542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bfce800c2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a989f691d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AZOLVER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AZOLVER NORGE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88 504 500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5 271 100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3 826 754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21 418 939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34 208 683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PITNEY BOWES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Robsrudskogen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33 93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www.azolver.no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982 156 203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AZOLVER NORGE AS</a:t>
            </a:r>
          </a:p>
        </p:txBody>
      </p:sp>
    </p:spTree>
  </p:cSld>
  <p:clrMapOvr>
    <a:masterClrMapping xmlns:a="http://schemas.openxmlformats.org/drawingml/2006/main"/>
  </p:clrMapOvr>
</p:sld>
</file>