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f93ee503b140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41144e453c408f"/>
  </p:sldMasterIdLst>
  <p:sldIdLst>
    <p:sldId xmlns:r="http://schemas.openxmlformats.org/officeDocument/2006/relationships" id="256" r:id="Rc8a7de54d6494732"/>
    <p:sldId xmlns:r="http://schemas.openxmlformats.org/officeDocument/2006/relationships" id="257" r:id="R7c4cb1d443384600"/>
    <p:sldId xmlns:r="http://schemas.openxmlformats.org/officeDocument/2006/relationships" id="258" r:id="R20c12e1222fe4cb5"/>
    <p:sldId xmlns:r="http://schemas.openxmlformats.org/officeDocument/2006/relationships" id="259" r:id="Ra71ceecf5e0c442a"/>
    <p:sldId xmlns:r="http://schemas.openxmlformats.org/officeDocument/2006/relationships" id="260" r:id="R92b325d3456c4104"/>
    <p:sldId xmlns:r="http://schemas.openxmlformats.org/officeDocument/2006/relationships" id="261" r:id="R7f50a4939c0e4df3"/>
    <p:sldId xmlns:r="http://schemas.openxmlformats.org/officeDocument/2006/relationships" id="262" r:id="Ra5485f0d105945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1144e453c408f" /><Relationship Type="http://schemas.openxmlformats.org/officeDocument/2006/relationships/slide" Target="/ppt/slides/slide1.xml" Id="Rc8a7de54d6494732" /><Relationship Type="http://schemas.openxmlformats.org/officeDocument/2006/relationships/slide" Target="/ppt/slides/slide2.xml" Id="R7c4cb1d443384600" /><Relationship Type="http://schemas.openxmlformats.org/officeDocument/2006/relationships/slide" Target="/ppt/slides/slide3.xml" Id="R20c12e1222fe4cb5" /><Relationship Type="http://schemas.openxmlformats.org/officeDocument/2006/relationships/slide" Target="/ppt/slides/slide4.xml" Id="Ra71ceecf5e0c442a" /><Relationship Type="http://schemas.openxmlformats.org/officeDocument/2006/relationships/slide" Target="/ppt/slides/slide5.xml" Id="R92b325d3456c4104" /><Relationship Type="http://schemas.openxmlformats.org/officeDocument/2006/relationships/slide" Target="/ppt/slides/slide6.xml" Id="R7f50a4939c0e4df3" /><Relationship Type="http://schemas.openxmlformats.org/officeDocument/2006/relationships/slide" Target="/ppt/slides/slide7.xml" Id="Ra5485f0d105945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f8468a59140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98b8f26d04dd2" /><Relationship Type="http://schemas.openxmlformats.org/officeDocument/2006/relationships/theme" Target="/ppt/slideMasters/theme/theme1.xml" Id="R271f91be342342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798b8f26d0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763f739744b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531bf31f849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05e8eecc442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e93d1708b4e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66ad6b16d43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c0fde71bd47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8a51ce1ce4a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LØVDALS TREVARE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LØVDALS TREVARE AS ble etablert [år] og holder til i Songe.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501 826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642 651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4 510 848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LØVDAL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LØVDAL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MALENE LØVDAL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Lindlandsveien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4909 Songe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16 41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982 153 190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LØVDALS TREVARE AS</a:t>
            </a:r>
          </a:p>
        </p:txBody>
      </p:sp>
    </p:spTree>
  </p:cSld>
  <p:clrMapOvr>
    <a:masterClrMapping xmlns:a="http://schemas.openxmlformats.org/drawingml/2006/main"/>
  </p:clrMapOvr>
</p:sld>
</file>