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de64e2f939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0c845018084281"/>
  </p:sldMasterIdLst>
  <p:sldIdLst>
    <p:sldId xmlns:r="http://schemas.openxmlformats.org/officeDocument/2006/relationships" id="256" r:id="R2d04bcccb824449d"/>
    <p:sldId xmlns:r="http://schemas.openxmlformats.org/officeDocument/2006/relationships" id="257" r:id="R359c13553ea04534"/>
    <p:sldId xmlns:r="http://schemas.openxmlformats.org/officeDocument/2006/relationships" id="258" r:id="R9a7321ad03284cb3"/>
    <p:sldId xmlns:r="http://schemas.openxmlformats.org/officeDocument/2006/relationships" id="259" r:id="Rc4c6cf3e72a844b3"/>
    <p:sldId xmlns:r="http://schemas.openxmlformats.org/officeDocument/2006/relationships" id="260" r:id="Rd46b902d0c7949d2"/>
    <p:sldId xmlns:r="http://schemas.openxmlformats.org/officeDocument/2006/relationships" id="261" r:id="R82813cbe7bd94da1"/>
    <p:sldId xmlns:r="http://schemas.openxmlformats.org/officeDocument/2006/relationships" id="262" r:id="Rf7938e785de446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c845018084281" /><Relationship Type="http://schemas.openxmlformats.org/officeDocument/2006/relationships/slide" Target="/ppt/slides/slide1.xml" Id="R2d04bcccb824449d" /><Relationship Type="http://schemas.openxmlformats.org/officeDocument/2006/relationships/slide" Target="/ppt/slides/slide2.xml" Id="R359c13553ea04534" /><Relationship Type="http://schemas.openxmlformats.org/officeDocument/2006/relationships/slide" Target="/ppt/slides/slide3.xml" Id="R9a7321ad03284cb3" /><Relationship Type="http://schemas.openxmlformats.org/officeDocument/2006/relationships/slide" Target="/ppt/slides/slide4.xml" Id="Rc4c6cf3e72a844b3" /><Relationship Type="http://schemas.openxmlformats.org/officeDocument/2006/relationships/slide" Target="/ppt/slides/slide5.xml" Id="Rd46b902d0c7949d2" /><Relationship Type="http://schemas.openxmlformats.org/officeDocument/2006/relationships/slide" Target="/ppt/slides/slide6.xml" Id="R82813cbe7bd94da1" /><Relationship Type="http://schemas.openxmlformats.org/officeDocument/2006/relationships/slide" Target="/ppt/slides/slide7.xml" Id="Rf7938e785de446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1e970f270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c8b8641e747a5" /><Relationship Type="http://schemas.openxmlformats.org/officeDocument/2006/relationships/theme" Target="/ppt/slideMasters/theme/theme1.xml" Id="R78e168c49da1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dc8b8641e747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ed7c3622e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3930d5b0b4c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5616bad9f49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a90e8d324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e0a01db0047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7b417205842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5ffe44f5c48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SPERREBOTN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SPERREBOTN HANDEL AS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32 868 288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511 420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7 772 383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12 359 195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SPERREBOTN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Vålerveien 925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982 146 992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HANDEL AS</a:t>
            </a:r>
          </a:p>
        </p:txBody>
      </p:sp>
    </p:spTree>
  </p:cSld>
  <p:clrMapOvr>
    <a:masterClrMapping xmlns:a="http://schemas.openxmlformats.org/drawingml/2006/main"/>
  </p:clrMapOvr>
</p:sld>
</file>