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7fe27971454f1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1763e47909400b"/>
  </p:sldMasterIdLst>
  <p:sldIdLst>
    <p:sldId xmlns:r="http://schemas.openxmlformats.org/officeDocument/2006/relationships" id="256" r:id="R2e2cb7eb39404420"/>
    <p:sldId xmlns:r="http://schemas.openxmlformats.org/officeDocument/2006/relationships" id="257" r:id="R87f354b5ed284d8b"/>
    <p:sldId xmlns:r="http://schemas.openxmlformats.org/officeDocument/2006/relationships" id="258" r:id="Re5f79125665f4ff2"/>
    <p:sldId xmlns:r="http://schemas.openxmlformats.org/officeDocument/2006/relationships" id="259" r:id="R677661a3dacd4466"/>
    <p:sldId xmlns:r="http://schemas.openxmlformats.org/officeDocument/2006/relationships" id="260" r:id="R82d29cd509294940"/>
    <p:sldId xmlns:r="http://schemas.openxmlformats.org/officeDocument/2006/relationships" id="261" r:id="Re1c829cc1fd94278"/>
    <p:sldId xmlns:r="http://schemas.openxmlformats.org/officeDocument/2006/relationships" id="262" r:id="R5a25f4eb59b648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1763e47909400b" /><Relationship Type="http://schemas.openxmlformats.org/officeDocument/2006/relationships/slide" Target="/ppt/slides/slide1.xml" Id="R2e2cb7eb39404420" /><Relationship Type="http://schemas.openxmlformats.org/officeDocument/2006/relationships/slide" Target="/ppt/slides/slide2.xml" Id="R87f354b5ed284d8b" /><Relationship Type="http://schemas.openxmlformats.org/officeDocument/2006/relationships/slide" Target="/ppt/slides/slide3.xml" Id="Re5f79125665f4ff2" /><Relationship Type="http://schemas.openxmlformats.org/officeDocument/2006/relationships/slide" Target="/ppt/slides/slide4.xml" Id="R677661a3dacd4466" /><Relationship Type="http://schemas.openxmlformats.org/officeDocument/2006/relationships/slide" Target="/ppt/slides/slide5.xml" Id="R82d29cd509294940" /><Relationship Type="http://schemas.openxmlformats.org/officeDocument/2006/relationships/slide" Target="/ppt/slides/slide6.xml" Id="Re1c829cc1fd94278" /><Relationship Type="http://schemas.openxmlformats.org/officeDocument/2006/relationships/slide" Target="/ppt/slides/slide7.xml" Id="R5a25f4eb59b648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d54bbd461f47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12f8b0f4fd475c" /><Relationship Type="http://schemas.openxmlformats.org/officeDocument/2006/relationships/theme" Target="/ppt/slideMasters/theme/theme1.xml" Id="R7cef0c0aa2d34c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12f8b0f4fd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393e891d740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4782c0af441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06f16c7524c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d8b6ea74894e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54f202bad43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19edb203a47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5bfe10a2648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CHAMBERS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CHAMBERS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−88 868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1 194 648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24 767 128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25 446 972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NYSTAD ØYVIND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20 51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info@re-actor.com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www.re-actor.com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982 145 236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CHAMBERS AS</a:t>
            </a:r>
          </a:p>
        </p:txBody>
      </p:sp>
    </p:spTree>
  </p:cSld>
  <p:clrMapOvr>
    <a:masterClrMapping xmlns:a="http://schemas.openxmlformats.org/drawingml/2006/main"/>
  </p:clrMapOvr>
</p:sld>
</file>