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f531049fb04b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15971716be424f"/>
  </p:sldMasterIdLst>
  <p:sldIdLst>
    <p:sldId xmlns:r="http://schemas.openxmlformats.org/officeDocument/2006/relationships" id="256" r:id="Ref19f108263f43a5"/>
    <p:sldId xmlns:r="http://schemas.openxmlformats.org/officeDocument/2006/relationships" id="257" r:id="Rb3bc56d9980d48ea"/>
    <p:sldId xmlns:r="http://schemas.openxmlformats.org/officeDocument/2006/relationships" id="258" r:id="R283eaaeb3f0a4f0c"/>
    <p:sldId xmlns:r="http://schemas.openxmlformats.org/officeDocument/2006/relationships" id="259" r:id="Rb07fb23b4f79472c"/>
    <p:sldId xmlns:r="http://schemas.openxmlformats.org/officeDocument/2006/relationships" id="260" r:id="Re0e0778f67a04eb0"/>
    <p:sldId xmlns:r="http://schemas.openxmlformats.org/officeDocument/2006/relationships" id="261" r:id="Rd824c024fded4d37"/>
    <p:sldId xmlns:r="http://schemas.openxmlformats.org/officeDocument/2006/relationships" id="262" r:id="R3668d44994ce4d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15971716be424f" /><Relationship Type="http://schemas.openxmlformats.org/officeDocument/2006/relationships/slide" Target="/ppt/slides/slide1.xml" Id="Ref19f108263f43a5" /><Relationship Type="http://schemas.openxmlformats.org/officeDocument/2006/relationships/slide" Target="/ppt/slides/slide2.xml" Id="Rb3bc56d9980d48ea" /><Relationship Type="http://schemas.openxmlformats.org/officeDocument/2006/relationships/slide" Target="/ppt/slides/slide3.xml" Id="R283eaaeb3f0a4f0c" /><Relationship Type="http://schemas.openxmlformats.org/officeDocument/2006/relationships/slide" Target="/ppt/slides/slide4.xml" Id="Rb07fb23b4f79472c" /><Relationship Type="http://schemas.openxmlformats.org/officeDocument/2006/relationships/slide" Target="/ppt/slides/slide5.xml" Id="Re0e0778f67a04eb0" /><Relationship Type="http://schemas.openxmlformats.org/officeDocument/2006/relationships/slide" Target="/ppt/slides/slide6.xml" Id="Rd824c024fded4d37" /><Relationship Type="http://schemas.openxmlformats.org/officeDocument/2006/relationships/slide" Target="/ppt/slides/slide7.xml" Id="R3668d44994ce4d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ea581f8d964d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cc38fc4414209" /><Relationship Type="http://schemas.openxmlformats.org/officeDocument/2006/relationships/theme" Target="/ppt/slideMasters/theme/theme1.xml" Id="R61b2ac975e4d49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fcc38fc44142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1b99bf86c43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3d1deb9e247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3c13e9eb544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841c9426b4b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2b2f7bb8c41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ec266bd8047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3ac98188348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IKTAL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IKTAL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447 817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−332 345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−329 988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235 927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295 312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TJOSAAS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982 145 198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IKTAL AS</a:t>
            </a:r>
          </a:p>
        </p:txBody>
      </p:sp>
    </p:spTree>
  </p:cSld>
  <p:clrMapOvr>
    <a:masterClrMapping xmlns:a="http://schemas.openxmlformats.org/drawingml/2006/main"/>
  </p:clrMapOvr>
</p:sld>
</file>