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aeee8dcef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529bc630e4e7b"/>
  </p:sldMasterIdLst>
  <p:sldIdLst>
    <p:sldId xmlns:r="http://schemas.openxmlformats.org/officeDocument/2006/relationships" id="256" r:id="R2b02018dcda145e6"/>
    <p:sldId xmlns:r="http://schemas.openxmlformats.org/officeDocument/2006/relationships" id="257" r:id="Rdb4de8a7b61a4e2f"/>
    <p:sldId xmlns:r="http://schemas.openxmlformats.org/officeDocument/2006/relationships" id="258" r:id="R8e7e762187f948b0"/>
    <p:sldId xmlns:r="http://schemas.openxmlformats.org/officeDocument/2006/relationships" id="259" r:id="Rd9f3a159d77c4291"/>
    <p:sldId xmlns:r="http://schemas.openxmlformats.org/officeDocument/2006/relationships" id="260" r:id="Rc240769d7def423b"/>
    <p:sldId xmlns:r="http://schemas.openxmlformats.org/officeDocument/2006/relationships" id="261" r:id="R258c24eed5604d2c"/>
    <p:sldId xmlns:r="http://schemas.openxmlformats.org/officeDocument/2006/relationships" id="262" r:id="Rcb4689762419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529bc630e4e7b" /><Relationship Type="http://schemas.openxmlformats.org/officeDocument/2006/relationships/slide" Target="/ppt/slides/slide1.xml" Id="R2b02018dcda145e6" /><Relationship Type="http://schemas.openxmlformats.org/officeDocument/2006/relationships/slide" Target="/ppt/slides/slide2.xml" Id="Rdb4de8a7b61a4e2f" /><Relationship Type="http://schemas.openxmlformats.org/officeDocument/2006/relationships/slide" Target="/ppt/slides/slide3.xml" Id="R8e7e762187f948b0" /><Relationship Type="http://schemas.openxmlformats.org/officeDocument/2006/relationships/slide" Target="/ppt/slides/slide4.xml" Id="Rd9f3a159d77c4291" /><Relationship Type="http://schemas.openxmlformats.org/officeDocument/2006/relationships/slide" Target="/ppt/slides/slide5.xml" Id="Rc240769d7def423b" /><Relationship Type="http://schemas.openxmlformats.org/officeDocument/2006/relationships/slide" Target="/ppt/slides/slide6.xml" Id="R258c24eed5604d2c" /><Relationship Type="http://schemas.openxmlformats.org/officeDocument/2006/relationships/slide" Target="/ppt/slides/slide7.xml" Id="Rcb4689762419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b5d942e15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91c7a8db84d67" /><Relationship Type="http://schemas.openxmlformats.org/officeDocument/2006/relationships/theme" Target="/ppt/slideMasters/theme/theme1.xml" Id="Rd1648b882dc9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91c7a8db8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179d002f4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78866ae9f4d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334bd819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a6e75305040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0bce3ef7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e4cbb8c86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d935ae7bf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NØKKHEIM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NØKKHEIM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5 681 026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JOHANNESSEN  –  84,8 %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JOHANNESSEN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P.O.Pedersen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1672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