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dc506279148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24a5749b4649b3"/>
  </p:sldMasterIdLst>
  <p:sldIdLst>
    <p:sldId xmlns:r="http://schemas.openxmlformats.org/officeDocument/2006/relationships" id="256" r:id="R75fc21df3cde4db5"/>
    <p:sldId xmlns:r="http://schemas.openxmlformats.org/officeDocument/2006/relationships" id="257" r:id="Rcac5a986b2ce4274"/>
    <p:sldId xmlns:r="http://schemas.openxmlformats.org/officeDocument/2006/relationships" id="258" r:id="Rcae38ed112ba45bd"/>
    <p:sldId xmlns:r="http://schemas.openxmlformats.org/officeDocument/2006/relationships" id="259" r:id="R156f1f2c97174dfc"/>
    <p:sldId xmlns:r="http://schemas.openxmlformats.org/officeDocument/2006/relationships" id="260" r:id="Rdf3cf1ca76504feb"/>
    <p:sldId xmlns:r="http://schemas.openxmlformats.org/officeDocument/2006/relationships" id="261" r:id="R4d97ce29bdd64ea1"/>
    <p:sldId xmlns:r="http://schemas.openxmlformats.org/officeDocument/2006/relationships" id="262" r:id="R6293531c570646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4a5749b4649b3" /><Relationship Type="http://schemas.openxmlformats.org/officeDocument/2006/relationships/slide" Target="/ppt/slides/slide1.xml" Id="R75fc21df3cde4db5" /><Relationship Type="http://schemas.openxmlformats.org/officeDocument/2006/relationships/slide" Target="/ppt/slides/slide2.xml" Id="Rcac5a986b2ce4274" /><Relationship Type="http://schemas.openxmlformats.org/officeDocument/2006/relationships/slide" Target="/ppt/slides/slide3.xml" Id="Rcae38ed112ba45bd" /><Relationship Type="http://schemas.openxmlformats.org/officeDocument/2006/relationships/slide" Target="/ppt/slides/slide4.xml" Id="R156f1f2c97174dfc" /><Relationship Type="http://schemas.openxmlformats.org/officeDocument/2006/relationships/slide" Target="/ppt/slides/slide5.xml" Id="Rdf3cf1ca76504feb" /><Relationship Type="http://schemas.openxmlformats.org/officeDocument/2006/relationships/slide" Target="/ppt/slides/slide6.xml" Id="R4d97ce29bdd64ea1" /><Relationship Type="http://schemas.openxmlformats.org/officeDocument/2006/relationships/slide" Target="/ppt/slides/slide7.xml" Id="R6293531c570646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a8ce579a248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b3a687534b94" /><Relationship Type="http://schemas.openxmlformats.org/officeDocument/2006/relationships/theme" Target="/ppt/slideMasters/theme/theme1.xml" Id="Re8bad61693fb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7b3a687534b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6554e3c424b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6b1166f2b41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f1fb8b27140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9e5c99836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0648233154d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8c6c3f3d441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8dac2b6c447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LMNE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LMNE HOLDING AS ble etablert [år] og holder til i Kalvåg.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5 025 530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6 377 380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NESJE LARS MINDOR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Mindor Nesje, Gamlevegen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6729 Kalvåg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982 116 392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LMNE HOLDING AS</a:t>
            </a:r>
          </a:p>
        </p:txBody>
      </p:sp>
    </p:spTree>
  </p:cSld>
  <p:clrMapOvr>
    <a:masterClrMapping xmlns:a="http://schemas.openxmlformats.org/drawingml/2006/main"/>
  </p:clrMapOvr>
</p:sld>
</file>