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1406ece85b43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f8c8d55359409d"/>
  </p:sldMasterIdLst>
  <p:sldIdLst>
    <p:sldId xmlns:r="http://schemas.openxmlformats.org/officeDocument/2006/relationships" id="256" r:id="R9136731842104248"/>
    <p:sldId xmlns:r="http://schemas.openxmlformats.org/officeDocument/2006/relationships" id="257" r:id="R2bf19da677cc46bb"/>
    <p:sldId xmlns:r="http://schemas.openxmlformats.org/officeDocument/2006/relationships" id="258" r:id="Re81f43bd2be04d1d"/>
    <p:sldId xmlns:r="http://schemas.openxmlformats.org/officeDocument/2006/relationships" id="259" r:id="R4c49c70a23434391"/>
    <p:sldId xmlns:r="http://schemas.openxmlformats.org/officeDocument/2006/relationships" id="260" r:id="R8df2db4911d647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8c8d55359409d" /><Relationship Type="http://schemas.openxmlformats.org/officeDocument/2006/relationships/slide" Target="/ppt/slides/slide1.xml" Id="R9136731842104248" /><Relationship Type="http://schemas.openxmlformats.org/officeDocument/2006/relationships/slide" Target="/ppt/slides/slide2.xml" Id="R2bf19da677cc46bb" /><Relationship Type="http://schemas.openxmlformats.org/officeDocument/2006/relationships/slide" Target="/ppt/slides/slide3.xml" Id="Re81f43bd2be04d1d" /><Relationship Type="http://schemas.openxmlformats.org/officeDocument/2006/relationships/slide" Target="/ppt/slides/slide4.xml" Id="R4c49c70a23434391" /><Relationship Type="http://schemas.openxmlformats.org/officeDocument/2006/relationships/slide" Target="/ppt/slides/slide5.xml" Id="R8df2db4911d647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633316ec040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ccb06c7e845f6" /><Relationship Type="http://schemas.openxmlformats.org/officeDocument/2006/relationships/theme" Target="/ppt/slideMasters/theme/theme1.xml" Id="R5823385668e9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bccb06c7e845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14d081e3047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7b86047dd48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9e88e519f48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c714ec76741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2d605cdee40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AGDERHUS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AGDERHUS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AGDERHUS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AGDERHUS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AGDERHUS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AGDERHUS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982 111 528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AGDERHUS EIENDOMSUTVIKLING AS</a:t>
            </a:r>
          </a:p>
        </p:txBody>
      </p:sp>
    </p:spTree>
  </p:cSld>
  <p:clrMapOvr>
    <a:masterClrMapping xmlns:a="http://schemas.openxmlformats.org/drawingml/2006/main"/>
  </p:clrMapOvr>
</p:sld>
</file>