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ac7716221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743f4aa154c8a"/>
  </p:sldMasterIdLst>
  <p:sldIdLst>
    <p:sldId xmlns:r="http://schemas.openxmlformats.org/officeDocument/2006/relationships" id="256" r:id="Rddf2ee017c5042fc"/>
    <p:sldId xmlns:r="http://schemas.openxmlformats.org/officeDocument/2006/relationships" id="257" r:id="R281877233c464444"/>
    <p:sldId xmlns:r="http://schemas.openxmlformats.org/officeDocument/2006/relationships" id="258" r:id="R384074c2ddb04554"/>
    <p:sldId xmlns:r="http://schemas.openxmlformats.org/officeDocument/2006/relationships" id="259" r:id="R6593c3d543944c93"/>
    <p:sldId xmlns:r="http://schemas.openxmlformats.org/officeDocument/2006/relationships" id="260" r:id="Rda2b1942c4e543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743f4aa154c8a" /><Relationship Type="http://schemas.openxmlformats.org/officeDocument/2006/relationships/slide" Target="/ppt/slides/slide1.xml" Id="Rddf2ee017c5042fc" /><Relationship Type="http://schemas.openxmlformats.org/officeDocument/2006/relationships/slide" Target="/ppt/slides/slide2.xml" Id="R281877233c464444" /><Relationship Type="http://schemas.openxmlformats.org/officeDocument/2006/relationships/slide" Target="/ppt/slides/slide3.xml" Id="R384074c2ddb04554" /><Relationship Type="http://schemas.openxmlformats.org/officeDocument/2006/relationships/slide" Target="/ppt/slides/slide4.xml" Id="R6593c3d543944c93" /><Relationship Type="http://schemas.openxmlformats.org/officeDocument/2006/relationships/slide" Target="/ppt/slides/slide5.xml" Id="Rda2b1942c4e543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270e6ae41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fe0569dc4f73" /><Relationship Type="http://schemas.openxmlformats.org/officeDocument/2006/relationships/theme" Target="/ppt/slideMasters/theme/theme1.xml" Id="Rf28db0df7460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7fe0569dc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ec788d16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cb9ca6b17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637c4f684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61ac3ee57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4928872db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982 104 971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