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a92689384d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afe5a2a6f742c3"/>
  </p:sldMasterIdLst>
  <p:sldIdLst>
    <p:sldId xmlns:r="http://schemas.openxmlformats.org/officeDocument/2006/relationships" id="256" r:id="Ra4ba85b28e41452e"/>
    <p:sldId xmlns:r="http://schemas.openxmlformats.org/officeDocument/2006/relationships" id="257" r:id="Rb935d285c5b94c6e"/>
    <p:sldId xmlns:r="http://schemas.openxmlformats.org/officeDocument/2006/relationships" id="258" r:id="R26a6aeec51e44e04"/>
    <p:sldId xmlns:r="http://schemas.openxmlformats.org/officeDocument/2006/relationships" id="259" r:id="R55c5130ff74849fb"/>
    <p:sldId xmlns:r="http://schemas.openxmlformats.org/officeDocument/2006/relationships" id="260" r:id="R0f21b24f34494daa"/>
    <p:sldId xmlns:r="http://schemas.openxmlformats.org/officeDocument/2006/relationships" id="261" r:id="R567582321579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fe5a2a6f742c3" /><Relationship Type="http://schemas.openxmlformats.org/officeDocument/2006/relationships/slide" Target="/ppt/slides/slide1.xml" Id="Ra4ba85b28e41452e" /><Relationship Type="http://schemas.openxmlformats.org/officeDocument/2006/relationships/slide" Target="/ppt/slides/slide2.xml" Id="Rb935d285c5b94c6e" /><Relationship Type="http://schemas.openxmlformats.org/officeDocument/2006/relationships/slide" Target="/ppt/slides/slide3.xml" Id="R26a6aeec51e44e04" /><Relationship Type="http://schemas.openxmlformats.org/officeDocument/2006/relationships/slide" Target="/ppt/slides/slide4.xml" Id="R55c5130ff74849fb" /><Relationship Type="http://schemas.openxmlformats.org/officeDocument/2006/relationships/slide" Target="/ppt/slides/slide5.xml" Id="R0f21b24f34494daa" /><Relationship Type="http://schemas.openxmlformats.org/officeDocument/2006/relationships/slide" Target="/ppt/slides/slide6.xml" Id="R567582321579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dce0413d643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a18c74f424a87" /><Relationship Type="http://schemas.openxmlformats.org/officeDocument/2006/relationships/theme" Target="/ppt/slideMasters/theme/theme1.xml" Id="R603ee9cdd5f546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aa18c74f424a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0ec4cc11140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38f695647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be52b79594d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62f167a8748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92c2820574f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ebf4caabd47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REISELIVSUTVIKLING REKLAME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REISELIVSUTVIKLING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REISELIVSUTVIKLING REKLAME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REISELIVSUTVIKLING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REISELIVSUTVIKLING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REISELIVSUTVIKLING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1 210 712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REISELIVSUTVIKLING REKLAME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982 099 692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REISELIVSUTVIKLING REKLAME AS</a:t>
            </a:r>
          </a:p>
        </p:txBody>
      </p:sp>
    </p:spTree>
  </p:cSld>
  <p:clrMapOvr>
    <a:masterClrMapping xmlns:a="http://schemas.openxmlformats.org/drawingml/2006/main"/>
  </p:clrMapOvr>
</p:sld>
</file>