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5c637119b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b990063714a9f"/>
  </p:sldMasterIdLst>
  <p:sldIdLst>
    <p:sldId xmlns:r="http://schemas.openxmlformats.org/officeDocument/2006/relationships" id="256" r:id="Raf56cd0fe84e40d5"/>
    <p:sldId xmlns:r="http://schemas.openxmlformats.org/officeDocument/2006/relationships" id="257" r:id="R402325175cbc4007"/>
    <p:sldId xmlns:r="http://schemas.openxmlformats.org/officeDocument/2006/relationships" id="258" r:id="R0bd8b804b3c341d3"/>
    <p:sldId xmlns:r="http://schemas.openxmlformats.org/officeDocument/2006/relationships" id="259" r:id="Rd1c3dcb4d5994c0f"/>
    <p:sldId xmlns:r="http://schemas.openxmlformats.org/officeDocument/2006/relationships" id="260" r:id="R8cd4ea85c73f4fda"/>
    <p:sldId xmlns:r="http://schemas.openxmlformats.org/officeDocument/2006/relationships" id="261" r:id="R0a92f409667a4ef7"/>
    <p:sldId xmlns:r="http://schemas.openxmlformats.org/officeDocument/2006/relationships" id="262" r:id="R52988713cfa5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b990063714a9f" /><Relationship Type="http://schemas.openxmlformats.org/officeDocument/2006/relationships/slide" Target="/ppt/slides/slide1.xml" Id="Raf56cd0fe84e40d5" /><Relationship Type="http://schemas.openxmlformats.org/officeDocument/2006/relationships/slide" Target="/ppt/slides/slide2.xml" Id="R402325175cbc4007" /><Relationship Type="http://schemas.openxmlformats.org/officeDocument/2006/relationships/slide" Target="/ppt/slides/slide3.xml" Id="R0bd8b804b3c341d3" /><Relationship Type="http://schemas.openxmlformats.org/officeDocument/2006/relationships/slide" Target="/ppt/slides/slide4.xml" Id="Rd1c3dcb4d5994c0f" /><Relationship Type="http://schemas.openxmlformats.org/officeDocument/2006/relationships/slide" Target="/ppt/slides/slide5.xml" Id="R8cd4ea85c73f4fda" /><Relationship Type="http://schemas.openxmlformats.org/officeDocument/2006/relationships/slide" Target="/ppt/slides/slide6.xml" Id="R0a92f409667a4ef7" /><Relationship Type="http://schemas.openxmlformats.org/officeDocument/2006/relationships/slide" Target="/ppt/slides/slide7.xml" Id="R52988713cfa5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52b7453bb4c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af483195241f6" /><Relationship Type="http://schemas.openxmlformats.org/officeDocument/2006/relationships/theme" Target="/ppt/slideMasters/theme/theme1.xml" Id="Reef7c1f585424e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1af4831952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38b0db00e4b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4d3441f02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bb422f9e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392ab2e4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a13cbcb0d4d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6f55b09154e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b8586812e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KODEMAKER SYSTEMUTVIKLING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KODEMAKER SYSTEMUTVIKLING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70 394 158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15 299 493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12 285 019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34 538 958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ALSOS STIAN CORNELIS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TRYGVE MATLAND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AUBERT FREDRIK HVEDING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BONKOWSKI ANDRÉ MICHAEL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FRØHLICH KRISTIAN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FURSETH ANDERS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Universitetsgata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82 20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kontakt@kodemaker.no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www.kodemaker.no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982 099 595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KODEMAKER SYSTEMUTVIKLING AS</a:t>
            </a:r>
          </a:p>
        </p:txBody>
      </p:sp>
    </p:spTree>
  </p:cSld>
  <p:clrMapOvr>
    <a:masterClrMapping xmlns:a="http://schemas.openxmlformats.org/drawingml/2006/main"/>
  </p:clrMapOvr>
</p:sld>
</file>