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7f0e94ac3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58ffe34f104c73"/>
  </p:sldMasterIdLst>
  <p:sldIdLst>
    <p:sldId xmlns:r="http://schemas.openxmlformats.org/officeDocument/2006/relationships" id="256" r:id="R265186b4d40b495d"/>
    <p:sldId xmlns:r="http://schemas.openxmlformats.org/officeDocument/2006/relationships" id="257" r:id="R8d069d173a784d43"/>
    <p:sldId xmlns:r="http://schemas.openxmlformats.org/officeDocument/2006/relationships" id="258" r:id="Rd0b94ea5150f4c10"/>
    <p:sldId xmlns:r="http://schemas.openxmlformats.org/officeDocument/2006/relationships" id="259" r:id="R65a761af97604bd9"/>
    <p:sldId xmlns:r="http://schemas.openxmlformats.org/officeDocument/2006/relationships" id="260" r:id="Reef68ce88a2d46ab"/>
    <p:sldId xmlns:r="http://schemas.openxmlformats.org/officeDocument/2006/relationships" id="261" r:id="R332003576b1648f9"/>
    <p:sldId xmlns:r="http://schemas.openxmlformats.org/officeDocument/2006/relationships" id="262" r:id="R3b9ff790ce87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8ffe34f104c73" /><Relationship Type="http://schemas.openxmlformats.org/officeDocument/2006/relationships/slide" Target="/ppt/slides/slide1.xml" Id="R265186b4d40b495d" /><Relationship Type="http://schemas.openxmlformats.org/officeDocument/2006/relationships/slide" Target="/ppt/slides/slide2.xml" Id="R8d069d173a784d43" /><Relationship Type="http://schemas.openxmlformats.org/officeDocument/2006/relationships/slide" Target="/ppt/slides/slide3.xml" Id="Rd0b94ea5150f4c10" /><Relationship Type="http://schemas.openxmlformats.org/officeDocument/2006/relationships/slide" Target="/ppt/slides/slide4.xml" Id="R65a761af97604bd9" /><Relationship Type="http://schemas.openxmlformats.org/officeDocument/2006/relationships/slide" Target="/ppt/slides/slide5.xml" Id="Reef68ce88a2d46ab" /><Relationship Type="http://schemas.openxmlformats.org/officeDocument/2006/relationships/slide" Target="/ppt/slides/slide6.xml" Id="R332003576b1648f9" /><Relationship Type="http://schemas.openxmlformats.org/officeDocument/2006/relationships/slide" Target="/ppt/slides/slide7.xml" Id="R3b9ff790ce87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0818141584e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dddec27974e17" /><Relationship Type="http://schemas.openxmlformats.org/officeDocument/2006/relationships/theme" Target="/ppt/slideMasters/theme/theme1.xml" Id="R1efbb2a8f1b448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9dddec27974e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e63abef5242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866ed6295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dd490750b48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8acb1b9cc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d660485264a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81d8d8e7f41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d68e059a249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BJELLAND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 VVS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19 066 275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5 090 542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4 067 741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7 764 224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15 190 543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BASO HOLDING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45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post@bjellandvvs.no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www.bjellandvvs.no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