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b93b85dbe4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04f9f86f974205"/>
  </p:sldMasterIdLst>
  <p:sldIdLst>
    <p:sldId xmlns:r="http://schemas.openxmlformats.org/officeDocument/2006/relationships" id="256" r:id="Rfc194e16cf12486e"/>
    <p:sldId xmlns:r="http://schemas.openxmlformats.org/officeDocument/2006/relationships" id="257" r:id="R16e2f34e816b4e2a"/>
    <p:sldId xmlns:r="http://schemas.openxmlformats.org/officeDocument/2006/relationships" id="258" r:id="Rce974c8f30504b6a"/>
    <p:sldId xmlns:r="http://schemas.openxmlformats.org/officeDocument/2006/relationships" id="259" r:id="Rb82f24e178af4ee1"/>
    <p:sldId xmlns:r="http://schemas.openxmlformats.org/officeDocument/2006/relationships" id="260" r:id="R87366f8233c24a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4f9f86f974205" /><Relationship Type="http://schemas.openxmlformats.org/officeDocument/2006/relationships/slide" Target="/ppt/slides/slide1.xml" Id="Rfc194e16cf12486e" /><Relationship Type="http://schemas.openxmlformats.org/officeDocument/2006/relationships/slide" Target="/ppt/slides/slide2.xml" Id="R16e2f34e816b4e2a" /><Relationship Type="http://schemas.openxmlformats.org/officeDocument/2006/relationships/slide" Target="/ppt/slides/slide3.xml" Id="Rce974c8f30504b6a" /><Relationship Type="http://schemas.openxmlformats.org/officeDocument/2006/relationships/slide" Target="/ppt/slides/slide4.xml" Id="Rb82f24e178af4ee1" /><Relationship Type="http://schemas.openxmlformats.org/officeDocument/2006/relationships/slide" Target="/ppt/slides/slide5.xml" Id="R87366f8233c24a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4881317e141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4fa58137b43bf" /><Relationship Type="http://schemas.openxmlformats.org/officeDocument/2006/relationships/theme" Target="/ppt/slideMasters/theme/theme1.xml" Id="R7dbc20ff4f9141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f4fa58137b43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7738498be42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1ef89d5cd4b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eb4cce732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eddf3731e48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bd340eb7a4b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KYSTBAS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KYSTBAS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982 095 085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KYSTBAS AS</a:t>
            </a:r>
          </a:p>
        </p:txBody>
      </p:sp>
    </p:spTree>
  </p:cSld>
  <p:clrMapOvr>
    <a:masterClrMapping xmlns:a="http://schemas.openxmlformats.org/drawingml/2006/main"/>
  </p:clrMapOvr>
</p:sld>
</file>