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dc5b2f0b147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8ae8fdb2f748fb"/>
  </p:sldMasterIdLst>
  <p:sldIdLst>
    <p:sldId xmlns:r="http://schemas.openxmlformats.org/officeDocument/2006/relationships" id="256" r:id="R34be352466154b11"/>
    <p:sldId xmlns:r="http://schemas.openxmlformats.org/officeDocument/2006/relationships" id="257" r:id="R7d8e68e00f2f45d4"/>
    <p:sldId xmlns:r="http://schemas.openxmlformats.org/officeDocument/2006/relationships" id="258" r:id="Rc5fb8507e04a41e9"/>
    <p:sldId xmlns:r="http://schemas.openxmlformats.org/officeDocument/2006/relationships" id="259" r:id="R84c3224768f34ecd"/>
    <p:sldId xmlns:r="http://schemas.openxmlformats.org/officeDocument/2006/relationships" id="260" r:id="R9a5790fd8af143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ae8fdb2f748fb" /><Relationship Type="http://schemas.openxmlformats.org/officeDocument/2006/relationships/slide" Target="/ppt/slides/slide1.xml" Id="R34be352466154b11" /><Relationship Type="http://schemas.openxmlformats.org/officeDocument/2006/relationships/slide" Target="/ppt/slides/slide2.xml" Id="R7d8e68e00f2f45d4" /><Relationship Type="http://schemas.openxmlformats.org/officeDocument/2006/relationships/slide" Target="/ppt/slides/slide3.xml" Id="Rc5fb8507e04a41e9" /><Relationship Type="http://schemas.openxmlformats.org/officeDocument/2006/relationships/slide" Target="/ppt/slides/slide4.xml" Id="R84c3224768f34ecd" /><Relationship Type="http://schemas.openxmlformats.org/officeDocument/2006/relationships/slide" Target="/ppt/slides/slide5.xml" Id="R9a5790fd8af143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45959a58c46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49a4b0d9b4c4d" /><Relationship Type="http://schemas.openxmlformats.org/officeDocument/2006/relationships/theme" Target="/ppt/slideMasters/theme/theme1.xml" Id="R178ed869c8a3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f49a4b0d9b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426e6b4144b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0e7dc1e17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a8100c14e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89c740119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5350b33c9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IFO-NORD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IFO-NORD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IFO-NORD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IFO-NORD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IFO-NORD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IFO-NORD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982 094 046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IFO-NORD AS</a:t>
            </a:r>
          </a:p>
        </p:txBody>
      </p:sp>
    </p:spTree>
  </p:cSld>
  <p:clrMapOvr>
    <a:masterClrMapping xmlns:a="http://schemas.openxmlformats.org/drawingml/2006/main"/>
  </p:clrMapOvr>
</p:sld>
</file>