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1d7b533e9e48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7b364903624725"/>
  </p:sldMasterIdLst>
  <p:sldIdLst>
    <p:sldId xmlns:r="http://schemas.openxmlformats.org/officeDocument/2006/relationships" id="256" r:id="R678cdede0e3740fc"/>
    <p:sldId xmlns:r="http://schemas.openxmlformats.org/officeDocument/2006/relationships" id="257" r:id="R61fc447a48b74102"/>
    <p:sldId xmlns:r="http://schemas.openxmlformats.org/officeDocument/2006/relationships" id="258" r:id="R777c6db2afb846d2"/>
    <p:sldId xmlns:r="http://schemas.openxmlformats.org/officeDocument/2006/relationships" id="259" r:id="R05f5b74d7b4d4426"/>
    <p:sldId xmlns:r="http://schemas.openxmlformats.org/officeDocument/2006/relationships" id="260" r:id="R8c684e1c1c434ebf"/>
    <p:sldId xmlns:r="http://schemas.openxmlformats.org/officeDocument/2006/relationships" id="261" r:id="R0e1dfed4bb984e4f"/>
    <p:sldId xmlns:r="http://schemas.openxmlformats.org/officeDocument/2006/relationships" id="262" r:id="Rb54581dedbd344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b364903624725" /><Relationship Type="http://schemas.openxmlformats.org/officeDocument/2006/relationships/slide" Target="/ppt/slides/slide1.xml" Id="R678cdede0e3740fc" /><Relationship Type="http://schemas.openxmlformats.org/officeDocument/2006/relationships/slide" Target="/ppt/slides/slide2.xml" Id="R61fc447a48b74102" /><Relationship Type="http://schemas.openxmlformats.org/officeDocument/2006/relationships/slide" Target="/ppt/slides/slide3.xml" Id="R777c6db2afb846d2" /><Relationship Type="http://schemas.openxmlformats.org/officeDocument/2006/relationships/slide" Target="/ppt/slides/slide4.xml" Id="R05f5b74d7b4d4426" /><Relationship Type="http://schemas.openxmlformats.org/officeDocument/2006/relationships/slide" Target="/ppt/slides/slide5.xml" Id="R8c684e1c1c434ebf" /><Relationship Type="http://schemas.openxmlformats.org/officeDocument/2006/relationships/slide" Target="/ppt/slides/slide6.xml" Id="R0e1dfed4bb984e4f" /><Relationship Type="http://schemas.openxmlformats.org/officeDocument/2006/relationships/slide" Target="/ppt/slides/slide7.xml" Id="Rb54581dedbd344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fff65cb32b48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923b60c804b84" /><Relationship Type="http://schemas.openxmlformats.org/officeDocument/2006/relationships/theme" Target="/ppt/slideMasters/theme/theme1.xml" Id="Rbce1b87d0ebd48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3923b60c804b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6e5cfa4d148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f4d0a4a0945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a168d08d842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998d30b284e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8d37406af47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6aa74734e4f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2b5f0161d4a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WICKLUND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WICKLUND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WICKLUND EIENDOM AS ble etablert [år] og holder til i Eiksmarka.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WICKLUND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WICKLUND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WICKLUND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8 818 912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8 192 526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6 521 894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12 440 003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WICKLUND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VALHALL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WICKLUND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Griniveien 163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1359 Eiksmarka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982 085 233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WICKLUND EIENDOM AS</a:t>
            </a:r>
          </a:p>
        </p:txBody>
      </p:sp>
    </p:spTree>
  </p:cSld>
  <p:clrMapOvr>
    <a:masterClrMapping xmlns:a="http://schemas.openxmlformats.org/drawingml/2006/main"/>
  </p:clrMapOvr>
</p:sld>
</file>