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9f5c1e7fb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623ff64954b80"/>
  </p:sldMasterIdLst>
  <p:sldIdLst>
    <p:sldId xmlns:r="http://schemas.openxmlformats.org/officeDocument/2006/relationships" id="256" r:id="Re9f6f3e9e2cb4856"/>
    <p:sldId xmlns:r="http://schemas.openxmlformats.org/officeDocument/2006/relationships" id="257" r:id="R9fdc2a3017d940cd"/>
    <p:sldId xmlns:r="http://schemas.openxmlformats.org/officeDocument/2006/relationships" id="258" r:id="R8da3be9f34674b82"/>
    <p:sldId xmlns:r="http://schemas.openxmlformats.org/officeDocument/2006/relationships" id="259" r:id="R45ae186aadb848a8"/>
    <p:sldId xmlns:r="http://schemas.openxmlformats.org/officeDocument/2006/relationships" id="260" r:id="R56f664a7b49e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623ff64954b80" /><Relationship Type="http://schemas.openxmlformats.org/officeDocument/2006/relationships/slide" Target="/ppt/slides/slide1.xml" Id="Re9f6f3e9e2cb4856" /><Relationship Type="http://schemas.openxmlformats.org/officeDocument/2006/relationships/slide" Target="/ppt/slides/slide2.xml" Id="R9fdc2a3017d940cd" /><Relationship Type="http://schemas.openxmlformats.org/officeDocument/2006/relationships/slide" Target="/ppt/slides/slide3.xml" Id="R8da3be9f34674b82" /><Relationship Type="http://schemas.openxmlformats.org/officeDocument/2006/relationships/slide" Target="/ppt/slides/slide4.xml" Id="R45ae186aadb848a8" /><Relationship Type="http://schemas.openxmlformats.org/officeDocument/2006/relationships/slide" Target="/ppt/slides/slide5.xml" Id="R56f664a7b49e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715c2e3ce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1a09f3cc409d" /><Relationship Type="http://schemas.openxmlformats.org/officeDocument/2006/relationships/theme" Target="/ppt/slideMasters/theme/theme1.xml" Id="R7c1844471d7a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c1a09f3cc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3d45814b9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838d4248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d72e3597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24eaad24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43310b3e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MASKINSTASJON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MASKINSTASJON AS</a:t>
            </a:r>
          </a:p>
        </p:txBody>
      </p:sp>
    </p:spTree>
  </p:cSld>
  <p:clrMapOvr>
    <a:masterClrMapping xmlns:a="http://schemas.openxmlformats.org/drawingml/2006/main"/>
  </p:clrMapOvr>
</p:sld>
</file>