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a96fea53c348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eb315c0595446e"/>
  </p:sldMasterIdLst>
  <p:sldIdLst>
    <p:sldId xmlns:r="http://schemas.openxmlformats.org/officeDocument/2006/relationships" id="256" r:id="R1d18b92a31b04d51"/>
    <p:sldId xmlns:r="http://schemas.openxmlformats.org/officeDocument/2006/relationships" id="257" r:id="R8e6c2563dc1a438b"/>
    <p:sldId xmlns:r="http://schemas.openxmlformats.org/officeDocument/2006/relationships" id="258" r:id="R3cb6d41e9871439d"/>
    <p:sldId xmlns:r="http://schemas.openxmlformats.org/officeDocument/2006/relationships" id="259" r:id="R0dab3da3f2154fb2"/>
    <p:sldId xmlns:r="http://schemas.openxmlformats.org/officeDocument/2006/relationships" id="260" r:id="Rd8046e5a4a8f4618"/>
    <p:sldId xmlns:r="http://schemas.openxmlformats.org/officeDocument/2006/relationships" id="261" r:id="R21fad97aee6a43de"/>
    <p:sldId xmlns:r="http://schemas.openxmlformats.org/officeDocument/2006/relationships" id="262" r:id="Rd98c402240444c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eb315c0595446e" /><Relationship Type="http://schemas.openxmlformats.org/officeDocument/2006/relationships/slide" Target="/ppt/slides/slide1.xml" Id="R1d18b92a31b04d51" /><Relationship Type="http://schemas.openxmlformats.org/officeDocument/2006/relationships/slide" Target="/ppt/slides/slide2.xml" Id="R8e6c2563dc1a438b" /><Relationship Type="http://schemas.openxmlformats.org/officeDocument/2006/relationships/slide" Target="/ppt/slides/slide3.xml" Id="R3cb6d41e9871439d" /><Relationship Type="http://schemas.openxmlformats.org/officeDocument/2006/relationships/slide" Target="/ppt/slides/slide4.xml" Id="R0dab3da3f2154fb2" /><Relationship Type="http://schemas.openxmlformats.org/officeDocument/2006/relationships/slide" Target="/ppt/slides/slide5.xml" Id="Rd8046e5a4a8f4618" /><Relationship Type="http://schemas.openxmlformats.org/officeDocument/2006/relationships/slide" Target="/ppt/slides/slide6.xml" Id="R21fad97aee6a43de" /><Relationship Type="http://schemas.openxmlformats.org/officeDocument/2006/relationships/slide" Target="/ppt/slides/slide7.xml" Id="Rd98c402240444c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2471b8d4c648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8d8615601470f" /><Relationship Type="http://schemas.openxmlformats.org/officeDocument/2006/relationships/theme" Target="/ppt/slideMasters/theme/theme1.xml" Id="Rafb53c3393354f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38d861560147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4e09433c142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90810cc5b4d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bf406dd1d4d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e5894ba734c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62100b0bc4e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9dccf315645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d5f5166ee48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TERJE GUDBRANDSEN FORSKALING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GUDBRANDSEN 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GUDBRANDSEN FORSKALING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GUDBRANDSEN 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GUDBRANDSEN 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GUDBRANDSEN 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1 899 924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245 708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191 431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2 629 296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3 329 972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GUDBRANDSEN 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TGF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GUDBRANDSEN FORSKALING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Kjøyaveien 13B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982 069 211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TERJE GUDBRANDSEN FORSKALING AS</a:t>
            </a:r>
          </a:p>
        </p:txBody>
      </p:sp>
    </p:spTree>
  </p:cSld>
  <p:clrMapOvr>
    <a:masterClrMapping xmlns:a="http://schemas.openxmlformats.org/drawingml/2006/main"/>
  </p:clrMapOvr>
</p:sld>
</file>