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eedbd7091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82c5aad9545e6"/>
  </p:sldMasterIdLst>
  <p:sldIdLst>
    <p:sldId xmlns:r="http://schemas.openxmlformats.org/officeDocument/2006/relationships" id="256" r:id="R3d558f7173484679"/>
    <p:sldId xmlns:r="http://schemas.openxmlformats.org/officeDocument/2006/relationships" id="257" r:id="Recb66a711ca54df5"/>
    <p:sldId xmlns:r="http://schemas.openxmlformats.org/officeDocument/2006/relationships" id="258" r:id="R43c7b1553a434ee8"/>
    <p:sldId xmlns:r="http://schemas.openxmlformats.org/officeDocument/2006/relationships" id="259" r:id="R64f7324a6f5c4a58"/>
    <p:sldId xmlns:r="http://schemas.openxmlformats.org/officeDocument/2006/relationships" id="260" r:id="Rc0b3d386310544ec"/>
    <p:sldId xmlns:r="http://schemas.openxmlformats.org/officeDocument/2006/relationships" id="261" r:id="R5b3aeee5b75541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82c5aad9545e6" /><Relationship Type="http://schemas.openxmlformats.org/officeDocument/2006/relationships/slide" Target="/ppt/slides/slide1.xml" Id="R3d558f7173484679" /><Relationship Type="http://schemas.openxmlformats.org/officeDocument/2006/relationships/slide" Target="/ppt/slides/slide2.xml" Id="Recb66a711ca54df5" /><Relationship Type="http://schemas.openxmlformats.org/officeDocument/2006/relationships/slide" Target="/ppt/slides/slide3.xml" Id="R43c7b1553a434ee8" /><Relationship Type="http://schemas.openxmlformats.org/officeDocument/2006/relationships/slide" Target="/ppt/slides/slide4.xml" Id="R64f7324a6f5c4a58" /><Relationship Type="http://schemas.openxmlformats.org/officeDocument/2006/relationships/slide" Target="/ppt/slides/slide5.xml" Id="Rc0b3d386310544ec" /><Relationship Type="http://schemas.openxmlformats.org/officeDocument/2006/relationships/slide" Target="/ppt/slides/slide6.xml" Id="R5b3aeee5b75541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e7b5f856c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e71e6fc24951" /><Relationship Type="http://schemas.openxmlformats.org/officeDocument/2006/relationships/theme" Target="/ppt/slideMasters/theme/theme1.xml" Id="R30c481cdfa8e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4e71e6fc2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886db4418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979e8416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680df7c19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5176096c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aa25e92c6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2db6c6e58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SOLTUNET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SOLTUNET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1 005 940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982 059 682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SOLTUNET DRIFT AS</a:t>
            </a:r>
          </a:p>
        </p:txBody>
      </p:sp>
    </p:spTree>
  </p:cSld>
  <p:clrMapOvr>
    <a:masterClrMapping xmlns:a="http://schemas.openxmlformats.org/drawingml/2006/main"/>
  </p:clrMapOvr>
</p:sld>
</file>