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59cbfc863b49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ac4b208b854a31"/>
  </p:sldMasterIdLst>
  <p:sldIdLst>
    <p:sldId xmlns:r="http://schemas.openxmlformats.org/officeDocument/2006/relationships" id="256" r:id="Re51e6c594932426f"/>
    <p:sldId xmlns:r="http://schemas.openxmlformats.org/officeDocument/2006/relationships" id="257" r:id="R318451456d0042f9"/>
    <p:sldId xmlns:r="http://schemas.openxmlformats.org/officeDocument/2006/relationships" id="258" r:id="R04c1b21ecb64473d"/>
    <p:sldId xmlns:r="http://schemas.openxmlformats.org/officeDocument/2006/relationships" id="259" r:id="R98b768c7b8c64d37"/>
    <p:sldId xmlns:r="http://schemas.openxmlformats.org/officeDocument/2006/relationships" id="260" r:id="Rf2fe666f2aa040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c4b208b854a31" /><Relationship Type="http://schemas.openxmlformats.org/officeDocument/2006/relationships/slide" Target="/ppt/slides/slide1.xml" Id="Re51e6c594932426f" /><Relationship Type="http://schemas.openxmlformats.org/officeDocument/2006/relationships/slide" Target="/ppt/slides/slide2.xml" Id="R318451456d0042f9" /><Relationship Type="http://schemas.openxmlformats.org/officeDocument/2006/relationships/slide" Target="/ppt/slides/slide3.xml" Id="R04c1b21ecb64473d" /><Relationship Type="http://schemas.openxmlformats.org/officeDocument/2006/relationships/slide" Target="/ppt/slides/slide4.xml" Id="R98b768c7b8c64d37" /><Relationship Type="http://schemas.openxmlformats.org/officeDocument/2006/relationships/slide" Target="/ppt/slides/slide5.xml" Id="Rf2fe666f2aa040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9c274b9c840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ef66cf54d43b3" /><Relationship Type="http://schemas.openxmlformats.org/officeDocument/2006/relationships/theme" Target="/ppt/slideMasters/theme/theme1.xml" Id="R51f261021cde46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eef66cf54d43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742464c314c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ed3a8e459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0bea66ed042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d7735dd514d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6fafcc17640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PINGVIN KULDE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PINGVIN KULDE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982 048 893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KULDE AS</a:t>
            </a:r>
          </a:p>
        </p:txBody>
      </p:sp>
    </p:spTree>
  </p:cSld>
  <p:clrMapOvr>
    <a:masterClrMapping xmlns:a="http://schemas.openxmlformats.org/drawingml/2006/main"/>
  </p:clrMapOvr>
</p:sld>
</file>