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a4bfd962024b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42ed0ea4ac4834"/>
  </p:sldMasterIdLst>
  <p:sldIdLst>
    <p:sldId xmlns:r="http://schemas.openxmlformats.org/officeDocument/2006/relationships" id="256" r:id="R0c74bac0aa114413"/>
    <p:sldId xmlns:r="http://schemas.openxmlformats.org/officeDocument/2006/relationships" id="257" r:id="Rb9ce2941c0884bf7"/>
    <p:sldId xmlns:r="http://schemas.openxmlformats.org/officeDocument/2006/relationships" id="258" r:id="R92fdc86455d94464"/>
    <p:sldId xmlns:r="http://schemas.openxmlformats.org/officeDocument/2006/relationships" id="259" r:id="R2c211a3f1a54461d"/>
    <p:sldId xmlns:r="http://schemas.openxmlformats.org/officeDocument/2006/relationships" id="260" r:id="R1c8d9a1e6fff4120"/>
    <p:sldId xmlns:r="http://schemas.openxmlformats.org/officeDocument/2006/relationships" id="261" r:id="R853e29bbdff94c48"/>
    <p:sldId xmlns:r="http://schemas.openxmlformats.org/officeDocument/2006/relationships" id="262" r:id="R93ce9d5b7cf14b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42ed0ea4ac4834" /><Relationship Type="http://schemas.openxmlformats.org/officeDocument/2006/relationships/slide" Target="/ppt/slides/slide1.xml" Id="R0c74bac0aa114413" /><Relationship Type="http://schemas.openxmlformats.org/officeDocument/2006/relationships/slide" Target="/ppt/slides/slide2.xml" Id="Rb9ce2941c0884bf7" /><Relationship Type="http://schemas.openxmlformats.org/officeDocument/2006/relationships/slide" Target="/ppt/slides/slide3.xml" Id="R92fdc86455d94464" /><Relationship Type="http://schemas.openxmlformats.org/officeDocument/2006/relationships/slide" Target="/ppt/slides/slide4.xml" Id="R2c211a3f1a54461d" /><Relationship Type="http://schemas.openxmlformats.org/officeDocument/2006/relationships/slide" Target="/ppt/slides/slide5.xml" Id="R1c8d9a1e6fff4120" /><Relationship Type="http://schemas.openxmlformats.org/officeDocument/2006/relationships/slide" Target="/ppt/slides/slide6.xml" Id="R853e29bbdff94c48" /><Relationship Type="http://schemas.openxmlformats.org/officeDocument/2006/relationships/slide" Target="/ppt/slides/slide7.xml" Id="R93ce9d5b7cf14b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9454e3b11646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bcac9363d54d7e" /><Relationship Type="http://schemas.openxmlformats.org/officeDocument/2006/relationships/theme" Target="/ppt/slideMasters/theme/theme1.xml" Id="R5f29f81a596a4d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bcac9363d54d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0a965d617a40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ba08cf52724b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148c5d113e4a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7f674d79d148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5fcd996d2a4e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4e6a5bfefa4f2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57ba2943614c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PENSJONSPAR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PENSJONSPAR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PENSJONSPAR AS ble etablert [år] og holder til i Nesodden.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PENSJONSPAR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PENSJONSPAR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PENSJONSPAR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−20 944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468 646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2 243 407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3 258 436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PENSJONSPAR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DAGFINN HOPSDAL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PENSJONSPAR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Røerveien 76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1459 Nesodden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96 12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982 032 059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PENSJONSPAR AS</a:t>
            </a:r>
          </a:p>
        </p:txBody>
      </p:sp>
    </p:spTree>
  </p:cSld>
  <p:clrMapOvr>
    <a:masterClrMapping xmlns:a="http://schemas.openxmlformats.org/drawingml/2006/main"/>
  </p:clrMapOvr>
</p:sld>
</file>