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fb74a3d14347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adf1916f5d4ebc"/>
  </p:sldMasterIdLst>
  <p:sldIdLst>
    <p:sldId xmlns:r="http://schemas.openxmlformats.org/officeDocument/2006/relationships" id="256" r:id="R148a83d6c8ee4f54"/>
    <p:sldId xmlns:r="http://schemas.openxmlformats.org/officeDocument/2006/relationships" id="257" r:id="Rcd293883bcd14483"/>
    <p:sldId xmlns:r="http://schemas.openxmlformats.org/officeDocument/2006/relationships" id="258" r:id="R2e55ca60c984466b"/>
    <p:sldId xmlns:r="http://schemas.openxmlformats.org/officeDocument/2006/relationships" id="259" r:id="Re59f2da481be4ca4"/>
    <p:sldId xmlns:r="http://schemas.openxmlformats.org/officeDocument/2006/relationships" id="260" r:id="Rbad7b460c59c4d50"/>
    <p:sldId xmlns:r="http://schemas.openxmlformats.org/officeDocument/2006/relationships" id="261" r:id="Rb3f34b40d3a54029"/>
    <p:sldId xmlns:r="http://schemas.openxmlformats.org/officeDocument/2006/relationships" id="262" r:id="R695c394bed4f4f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df1916f5d4ebc" /><Relationship Type="http://schemas.openxmlformats.org/officeDocument/2006/relationships/slide" Target="/ppt/slides/slide1.xml" Id="R148a83d6c8ee4f54" /><Relationship Type="http://schemas.openxmlformats.org/officeDocument/2006/relationships/slide" Target="/ppt/slides/slide2.xml" Id="Rcd293883bcd14483" /><Relationship Type="http://schemas.openxmlformats.org/officeDocument/2006/relationships/slide" Target="/ppt/slides/slide3.xml" Id="R2e55ca60c984466b" /><Relationship Type="http://schemas.openxmlformats.org/officeDocument/2006/relationships/slide" Target="/ppt/slides/slide4.xml" Id="Re59f2da481be4ca4" /><Relationship Type="http://schemas.openxmlformats.org/officeDocument/2006/relationships/slide" Target="/ppt/slides/slide5.xml" Id="Rbad7b460c59c4d50" /><Relationship Type="http://schemas.openxmlformats.org/officeDocument/2006/relationships/slide" Target="/ppt/slides/slide6.xml" Id="Rb3f34b40d3a54029" /><Relationship Type="http://schemas.openxmlformats.org/officeDocument/2006/relationships/slide" Target="/ppt/slides/slide7.xml" Id="R695c394bed4f4f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20a4790f546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bfa8f17874c6e" /><Relationship Type="http://schemas.openxmlformats.org/officeDocument/2006/relationships/theme" Target="/ppt/slideMasters/theme/theme1.xml" Id="Re1307b7f77aa40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2bfa8f1787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d646f84a742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cf6ac077947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4d5bc43ee42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942c895be4f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a068b878d48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67bb34d2f46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a01e8583248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ZINC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ZINC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ZINC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ZINC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ZINC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ZINC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37 913 329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−1 356 704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−899 082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6 471 365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12 170 534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ZINC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DARK DESIGN GROUP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EVA RØSSAAK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KORNUM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 MO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FLATABØ NARVERUD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LANES JENSEN AS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ZINC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12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aud.lillian.larsen@dark.no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www.zinc.no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982 031 613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ZINC AS</a:t>
            </a:r>
          </a:p>
        </p:txBody>
      </p:sp>
    </p:spTree>
  </p:cSld>
  <p:clrMapOvr>
    <a:masterClrMapping xmlns:a="http://schemas.openxmlformats.org/drawingml/2006/main"/>
  </p:clrMapOvr>
</p:sld>
</file>