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128f7e8c9c42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3076335873427a"/>
  </p:sldMasterIdLst>
  <p:sldIdLst>
    <p:sldId xmlns:r="http://schemas.openxmlformats.org/officeDocument/2006/relationships" id="256" r:id="R9bb6c8a76f164448"/>
    <p:sldId xmlns:r="http://schemas.openxmlformats.org/officeDocument/2006/relationships" id="257" r:id="Re277aaa123b54bd7"/>
    <p:sldId xmlns:r="http://schemas.openxmlformats.org/officeDocument/2006/relationships" id="258" r:id="R3c436f5bc773457b"/>
    <p:sldId xmlns:r="http://schemas.openxmlformats.org/officeDocument/2006/relationships" id="259" r:id="Rdfb01381d06642d9"/>
    <p:sldId xmlns:r="http://schemas.openxmlformats.org/officeDocument/2006/relationships" id="260" r:id="Rce5f897400df4146"/>
    <p:sldId xmlns:r="http://schemas.openxmlformats.org/officeDocument/2006/relationships" id="261" r:id="R2021d979abe148fb"/>
    <p:sldId xmlns:r="http://schemas.openxmlformats.org/officeDocument/2006/relationships" id="262" r:id="R9e5cd0b2568b41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3076335873427a" /><Relationship Type="http://schemas.openxmlformats.org/officeDocument/2006/relationships/slide" Target="/ppt/slides/slide1.xml" Id="R9bb6c8a76f164448" /><Relationship Type="http://schemas.openxmlformats.org/officeDocument/2006/relationships/slide" Target="/ppt/slides/slide2.xml" Id="Re277aaa123b54bd7" /><Relationship Type="http://schemas.openxmlformats.org/officeDocument/2006/relationships/slide" Target="/ppt/slides/slide3.xml" Id="R3c436f5bc773457b" /><Relationship Type="http://schemas.openxmlformats.org/officeDocument/2006/relationships/slide" Target="/ppt/slides/slide4.xml" Id="Rdfb01381d06642d9" /><Relationship Type="http://schemas.openxmlformats.org/officeDocument/2006/relationships/slide" Target="/ppt/slides/slide5.xml" Id="Rce5f897400df4146" /><Relationship Type="http://schemas.openxmlformats.org/officeDocument/2006/relationships/slide" Target="/ppt/slides/slide6.xml" Id="R2021d979abe148fb" /><Relationship Type="http://schemas.openxmlformats.org/officeDocument/2006/relationships/slide" Target="/ppt/slides/slide7.xml" Id="R9e5cd0b2568b41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d91f06f0174b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d38260ce3418a" /><Relationship Type="http://schemas.openxmlformats.org/officeDocument/2006/relationships/theme" Target="/ppt/slideMasters/theme/theme1.xml" Id="Ra78958eeb71d44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1d38260ce341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5b1f9dbb44e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ccbcad3904d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183aa9ba747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6dd7ce0ff47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4c580b7a04d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269d1a9d445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4153cfec849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ZINC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ZINC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37 913 329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−1 356 704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−899 082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6 471 365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12 170 534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DARK DESIGN GROUP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JONASSEN THERESE HAALAND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KORNUM BRITT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GURI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NARVERUD RAGNHILD FLATABØ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RØSSAAK BJØRG EVA  –  8,2 %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13 12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aud.lillian.larsen@dark.no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www.zinc.no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982 031 613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