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3386c4ef94d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f93afcb32341da"/>
  </p:sldMasterIdLst>
  <p:sldIdLst>
    <p:sldId xmlns:r="http://schemas.openxmlformats.org/officeDocument/2006/relationships" id="256" r:id="Rc396384aab9440ed"/>
    <p:sldId xmlns:r="http://schemas.openxmlformats.org/officeDocument/2006/relationships" id="257" r:id="R36c9a342bd374aa8"/>
    <p:sldId xmlns:r="http://schemas.openxmlformats.org/officeDocument/2006/relationships" id="258" r:id="Rece0280dddab49cd"/>
    <p:sldId xmlns:r="http://schemas.openxmlformats.org/officeDocument/2006/relationships" id="259" r:id="R2ddfb1a880a6430b"/>
    <p:sldId xmlns:r="http://schemas.openxmlformats.org/officeDocument/2006/relationships" id="260" r:id="R347a7ad1a25b41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93afcb32341da" /><Relationship Type="http://schemas.openxmlformats.org/officeDocument/2006/relationships/slide" Target="/ppt/slides/slide1.xml" Id="Rc396384aab9440ed" /><Relationship Type="http://schemas.openxmlformats.org/officeDocument/2006/relationships/slide" Target="/ppt/slides/slide2.xml" Id="R36c9a342bd374aa8" /><Relationship Type="http://schemas.openxmlformats.org/officeDocument/2006/relationships/slide" Target="/ppt/slides/slide3.xml" Id="Rece0280dddab49cd" /><Relationship Type="http://schemas.openxmlformats.org/officeDocument/2006/relationships/slide" Target="/ppt/slides/slide4.xml" Id="R2ddfb1a880a6430b" /><Relationship Type="http://schemas.openxmlformats.org/officeDocument/2006/relationships/slide" Target="/ppt/slides/slide5.xml" Id="R347a7ad1a25b41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183cfe23049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72053709c43d4" /><Relationship Type="http://schemas.openxmlformats.org/officeDocument/2006/relationships/theme" Target="/ppt/slideMasters/theme/theme1.xml" Id="R9afcd6b0b54a43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872053709c43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fc829aa3942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7197647d348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c70513eac43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3014c813b43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f41433050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MAIN PARTNER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 PARTNER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 PARTNER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 PARTNER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 PARTNER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 PARTNER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982 015 081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 PARTNER CONSULTING AS</a:t>
            </a:r>
          </a:p>
        </p:txBody>
      </p:sp>
    </p:spTree>
  </p:cSld>
  <p:clrMapOvr>
    <a:masterClrMapping xmlns:a="http://schemas.openxmlformats.org/drawingml/2006/main"/>
  </p:clrMapOvr>
</p:sld>
</file>