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f41e02f27b4d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104846f80c4558"/>
  </p:sldMasterIdLst>
  <p:sldIdLst>
    <p:sldId xmlns:r="http://schemas.openxmlformats.org/officeDocument/2006/relationships" id="256" r:id="R0ad4c118add94ee5"/>
    <p:sldId xmlns:r="http://schemas.openxmlformats.org/officeDocument/2006/relationships" id="257" r:id="Rcb538969a6924391"/>
    <p:sldId xmlns:r="http://schemas.openxmlformats.org/officeDocument/2006/relationships" id="258" r:id="Rc55832644aed475c"/>
    <p:sldId xmlns:r="http://schemas.openxmlformats.org/officeDocument/2006/relationships" id="259" r:id="Re91dea2f4ca4450a"/>
    <p:sldId xmlns:r="http://schemas.openxmlformats.org/officeDocument/2006/relationships" id="260" r:id="R799d064350fc4214"/>
    <p:sldId xmlns:r="http://schemas.openxmlformats.org/officeDocument/2006/relationships" id="261" r:id="Rbc64778477e2408c"/>
    <p:sldId xmlns:r="http://schemas.openxmlformats.org/officeDocument/2006/relationships" id="262" r:id="Rb829a3d5949e40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104846f80c4558" /><Relationship Type="http://schemas.openxmlformats.org/officeDocument/2006/relationships/slide" Target="/ppt/slides/slide1.xml" Id="R0ad4c118add94ee5" /><Relationship Type="http://schemas.openxmlformats.org/officeDocument/2006/relationships/slide" Target="/ppt/slides/slide2.xml" Id="Rcb538969a6924391" /><Relationship Type="http://schemas.openxmlformats.org/officeDocument/2006/relationships/slide" Target="/ppt/slides/slide3.xml" Id="Rc55832644aed475c" /><Relationship Type="http://schemas.openxmlformats.org/officeDocument/2006/relationships/slide" Target="/ppt/slides/slide4.xml" Id="Re91dea2f4ca4450a" /><Relationship Type="http://schemas.openxmlformats.org/officeDocument/2006/relationships/slide" Target="/ppt/slides/slide5.xml" Id="R799d064350fc4214" /><Relationship Type="http://schemas.openxmlformats.org/officeDocument/2006/relationships/slide" Target="/ppt/slides/slide6.xml" Id="Rbc64778477e2408c" /><Relationship Type="http://schemas.openxmlformats.org/officeDocument/2006/relationships/slide" Target="/ppt/slides/slide7.xml" Id="Rb829a3d5949e40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ac91c5f2f741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ef9038fe6401e" /><Relationship Type="http://schemas.openxmlformats.org/officeDocument/2006/relationships/theme" Target="/ppt/slideMasters/theme/theme1.xml" Id="R1343bf05dc574f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8ef9038fe640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7ddfe30d443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f1ab9d5dc4f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9da5c388844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6879c631949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a94765ae343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5397842154a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ad8fa9cea42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HERSTAD AS ble etablert [år] og holder til i Slitu.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2 682 269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19 963 965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21 830 505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ØYVIND BERNT JOHANSEN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KRISTIAN JOHANSEN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MARIE JOHANSEN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Askimveien 385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1859 Slitu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89 38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982 012 147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HERSTAD AS</a:t>
            </a:r>
          </a:p>
        </p:txBody>
      </p:sp>
    </p:spTree>
  </p:cSld>
  <p:clrMapOvr>
    <a:masterClrMapping xmlns:a="http://schemas.openxmlformats.org/drawingml/2006/main"/>
  </p:clrMapOvr>
</p:sld>
</file>