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b77d16c3e349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6ae6ca72349ca"/>
  </p:sldMasterIdLst>
  <p:sldIdLst>
    <p:sldId xmlns:r="http://schemas.openxmlformats.org/officeDocument/2006/relationships" id="256" r:id="R51c20a2776004e0a"/>
    <p:sldId xmlns:r="http://schemas.openxmlformats.org/officeDocument/2006/relationships" id="257" r:id="R5aa4905644be44e9"/>
    <p:sldId xmlns:r="http://schemas.openxmlformats.org/officeDocument/2006/relationships" id="258" r:id="Rda8d0b05884e42d1"/>
    <p:sldId xmlns:r="http://schemas.openxmlformats.org/officeDocument/2006/relationships" id="259" r:id="R2b673f4d13c14658"/>
    <p:sldId xmlns:r="http://schemas.openxmlformats.org/officeDocument/2006/relationships" id="260" r:id="R209d4d9ec44344a2"/>
    <p:sldId xmlns:r="http://schemas.openxmlformats.org/officeDocument/2006/relationships" id="261" r:id="R9a6450e5e7da4002"/>
    <p:sldId xmlns:r="http://schemas.openxmlformats.org/officeDocument/2006/relationships" id="262" r:id="R321af9763c12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6ae6ca72349ca" /><Relationship Type="http://schemas.openxmlformats.org/officeDocument/2006/relationships/slide" Target="/ppt/slides/slide1.xml" Id="R51c20a2776004e0a" /><Relationship Type="http://schemas.openxmlformats.org/officeDocument/2006/relationships/slide" Target="/ppt/slides/slide2.xml" Id="R5aa4905644be44e9" /><Relationship Type="http://schemas.openxmlformats.org/officeDocument/2006/relationships/slide" Target="/ppt/slides/slide3.xml" Id="Rda8d0b05884e42d1" /><Relationship Type="http://schemas.openxmlformats.org/officeDocument/2006/relationships/slide" Target="/ppt/slides/slide4.xml" Id="R2b673f4d13c14658" /><Relationship Type="http://schemas.openxmlformats.org/officeDocument/2006/relationships/slide" Target="/ppt/slides/slide5.xml" Id="R209d4d9ec44344a2" /><Relationship Type="http://schemas.openxmlformats.org/officeDocument/2006/relationships/slide" Target="/ppt/slides/slide6.xml" Id="R9a6450e5e7da4002" /><Relationship Type="http://schemas.openxmlformats.org/officeDocument/2006/relationships/slide" Target="/ppt/slides/slide7.xml" Id="R321af9763c12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2328661ad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54bbc616a4074" /><Relationship Type="http://schemas.openxmlformats.org/officeDocument/2006/relationships/theme" Target="/ppt/slideMasters/theme/theme1.xml" Id="R9a024606ccf045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c54bbc616a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ad5874ce247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65e61202c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3223ce55c48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6133c51a746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a424bbcb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c9470277345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b25f1be146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HERSTAD AS ble etablert [år] og holder til i Slitu.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2 682 269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19 963 965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21 830 505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ØYVIND BERNT JOHANSEN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KRISTIAN JOHANSEN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MARIE JOHANSEN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Askimveien 385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1859 Slitu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38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HERSTAD AS</a:t>
            </a:r>
          </a:p>
        </p:txBody>
      </p:sp>
    </p:spTree>
  </p:cSld>
  <p:clrMapOvr>
    <a:masterClrMapping xmlns:a="http://schemas.openxmlformats.org/drawingml/2006/main"/>
  </p:clrMapOvr>
</p:sld>
</file>