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35ed523c6e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a7e4305624761"/>
  </p:sldMasterIdLst>
  <p:sldIdLst>
    <p:sldId xmlns:r="http://schemas.openxmlformats.org/officeDocument/2006/relationships" id="256" r:id="Re5fa6252fe344ada"/>
    <p:sldId xmlns:r="http://schemas.openxmlformats.org/officeDocument/2006/relationships" id="257" r:id="Re1cb50362ccc43c6"/>
    <p:sldId xmlns:r="http://schemas.openxmlformats.org/officeDocument/2006/relationships" id="258" r:id="Re5d0fbf3953a4fa0"/>
    <p:sldId xmlns:r="http://schemas.openxmlformats.org/officeDocument/2006/relationships" id="259" r:id="R2e01546820fa4169"/>
    <p:sldId xmlns:r="http://schemas.openxmlformats.org/officeDocument/2006/relationships" id="260" r:id="R30912e983ec04bd4"/>
    <p:sldId xmlns:r="http://schemas.openxmlformats.org/officeDocument/2006/relationships" id="261" r:id="Rdd15ffa3ad0e4bef"/>
    <p:sldId xmlns:r="http://schemas.openxmlformats.org/officeDocument/2006/relationships" id="262" r:id="R5ef4f355902e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a7e4305624761" /><Relationship Type="http://schemas.openxmlformats.org/officeDocument/2006/relationships/slide" Target="/ppt/slides/slide1.xml" Id="Re5fa6252fe344ada" /><Relationship Type="http://schemas.openxmlformats.org/officeDocument/2006/relationships/slide" Target="/ppt/slides/slide2.xml" Id="Re1cb50362ccc43c6" /><Relationship Type="http://schemas.openxmlformats.org/officeDocument/2006/relationships/slide" Target="/ppt/slides/slide3.xml" Id="Re5d0fbf3953a4fa0" /><Relationship Type="http://schemas.openxmlformats.org/officeDocument/2006/relationships/slide" Target="/ppt/slides/slide4.xml" Id="R2e01546820fa4169" /><Relationship Type="http://schemas.openxmlformats.org/officeDocument/2006/relationships/slide" Target="/ppt/slides/slide5.xml" Id="R30912e983ec04bd4" /><Relationship Type="http://schemas.openxmlformats.org/officeDocument/2006/relationships/slide" Target="/ppt/slides/slide6.xml" Id="Rdd15ffa3ad0e4bef" /><Relationship Type="http://schemas.openxmlformats.org/officeDocument/2006/relationships/slide" Target="/ppt/slides/slide7.xml" Id="R5ef4f355902e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3637c03d7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3461154954a81" /><Relationship Type="http://schemas.openxmlformats.org/officeDocument/2006/relationships/theme" Target="/ppt/slideMasters/theme/theme1.xml" Id="Redbf69265d5d4c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346115495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924bf445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4d07ba432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33db62f70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1e4921b15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dacf2329b44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df180a91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0f96b40b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MULTIFLORA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MULTIFLORA EIENDOM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55 144 404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210 054 956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1 738 515 239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RAGNAR RIMFELDT AS  –  64,5 %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GRANDIFLORA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KASTANJELUNDEN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HØIDEN EIENDOM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Rimfeldt Eiendom AS, Markensvegen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982 011 620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MULTIFLORA EIENDOM AS</a:t>
            </a:r>
          </a:p>
        </p:txBody>
      </p:sp>
    </p:spTree>
  </p:cSld>
  <p:clrMapOvr>
    <a:masterClrMapping xmlns:a="http://schemas.openxmlformats.org/drawingml/2006/main"/>
  </p:clrMapOvr>
</p:sld>
</file>