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fbd4622c7742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7db21d5bd44ff2"/>
  </p:sldMasterIdLst>
  <p:sldIdLst>
    <p:sldId xmlns:r="http://schemas.openxmlformats.org/officeDocument/2006/relationships" id="256" r:id="R8eccb4330ee44b66"/>
    <p:sldId xmlns:r="http://schemas.openxmlformats.org/officeDocument/2006/relationships" id="257" r:id="Rcd173b0294774dd6"/>
    <p:sldId xmlns:r="http://schemas.openxmlformats.org/officeDocument/2006/relationships" id="258" r:id="R91ad141dfdcd4b97"/>
    <p:sldId xmlns:r="http://schemas.openxmlformats.org/officeDocument/2006/relationships" id="259" r:id="R7b42d4cdc68443c1"/>
    <p:sldId xmlns:r="http://schemas.openxmlformats.org/officeDocument/2006/relationships" id="260" r:id="Rd5a66621f1be4872"/>
    <p:sldId xmlns:r="http://schemas.openxmlformats.org/officeDocument/2006/relationships" id="261" r:id="R2e5a919fbe8344db"/>
    <p:sldId xmlns:r="http://schemas.openxmlformats.org/officeDocument/2006/relationships" id="262" r:id="Rcf304823c3dd47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7db21d5bd44ff2" /><Relationship Type="http://schemas.openxmlformats.org/officeDocument/2006/relationships/slide" Target="/ppt/slides/slide1.xml" Id="R8eccb4330ee44b66" /><Relationship Type="http://schemas.openxmlformats.org/officeDocument/2006/relationships/slide" Target="/ppt/slides/slide2.xml" Id="Rcd173b0294774dd6" /><Relationship Type="http://schemas.openxmlformats.org/officeDocument/2006/relationships/slide" Target="/ppt/slides/slide3.xml" Id="R91ad141dfdcd4b97" /><Relationship Type="http://schemas.openxmlformats.org/officeDocument/2006/relationships/slide" Target="/ppt/slides/slide4.xml" Id="R7b42d4cdc68443c1" /><Relationship Type="http://schemas.openxmlformats.org/officeDocument/2006/relationships/slide" Target="/ppt/slides/slide5.xml" Id="Rd5a66621f1be4872" /><Relationship Type="http://schemas.openxmlformats.org/officeDocument/2006/relationships/slide" Target="/ppt/slides/slide6.xml" Id="R2e5a919fbe8344db" /><Relationship Type="http://schemas.openxmlformats.org/officeDocument/2006/relationships/slide" Target="/ppt/slides/slide7.xml" Id="Rcf304823c3dd47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ee65092a8d41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8e0d5a1af4b1c" /><Relationship Type="http://schemas.openxmlformats.org/officeDocument/2006/relationships/theme" Target="/ppt/slideMasters/theme/theme1.xml" Id="R1b90b0edf30c41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f8e0d5a1af4b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fb31b86064e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692ad2a6e42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0321e8e3a4d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6f1811ac540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aa5b23eea43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167fc8e6f649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2d3186e0742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MAGIC NORTH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MAGIC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MAGIC NORTH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MAGIC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MAGIC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MAGIC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38 963 798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10 239 179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9 064 405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61 042 406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69 047 740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MAGIC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SOLVEI HANS PETTER  –  46,6 %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HOLMEN KIRSTEN MARIE  –  30,1 %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MAGIC HOLDING AS  –  16,6 %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MAGIC NORTH AS  –  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MAGIC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Kongens gate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8006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54 22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kirsten.holmen@magicnorth.no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www.magicnorth.no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982 009 936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MAGIC NORTH AS</a:t>
            </a:r>
          </a:p>
        </p:txBody>
      </p:sp>
    </p:spTree>
  </p:cSld>
  <p:clrMapOvr>
    <a:masterClrMapping xmlns:a="http://schemas.openxmlformats.org/drawingml/2006/main"/>
  </p:clrMapOvr>
</p:sld>
</file>