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a71dfb8e96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5b497078884d27"/>
  </p:sldMasterIdLst>
  <p:sldIdLst>
    <p:sldId xmlns:r="http://schemas.openxmlformats.org/officeDocument/2006/relationships" id="256" r:id="R7d5e3b579fe44cce"/>
    <p:sldId xmlns:r="http://schemas.openxmlformats.org/officeDocument/2006/relationships" id="257" r:id="R39952aca8f4843d7"/>
    <p:sldId xmlns:r="http://schemas.openxmlformats.org/officeDocument/2006/relationships" id="258" r:id="Rac37d2d6a4a44e3e"/>
    <p:sldId xmlns:r="http://schemas.openxmlformats.org/officeDocument/2006/relationships" id="259" r:id="R1468cad0cb3e44f5"/>
    <p:sldId xmlns:r="http://schemas.openxmlformats.org/officeDocument/2006/relationships" id="260" r:id="R6c0ef08e123f4da3"/>
    <p:sldId xmlns:r="http://schemas.openxmlformats.org/officeDocument/2006/relationships" id="261" r:id="Rd6418d8f85d04aae"/>
    <p:sldId xmlns:r="http://schemas.openxmlformats.org/officeDocument/2006/relationships" id="262" r:id="Rb4ce611d834f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b497078884d27" /><Relationship Type="http://schemas.openxmlformats.org/officeDocument/2006/relationships/slide" Target="/ppt/slides/slide1.xml" Id="R7d5e3b579fe44cce" /><Relationship Type="http://schemas.openxmlformats.org/officeDocument/2006/relationships/slide" Target="/ppt/slides/slide2.xml" Id="R39952aca8f4843d7" /><Relationship Type="http://schemas.openxmlformats.org/officeDocument/2006/relationships/slide" Target="/ppt/slides/slide3.xml" Id="Rac37d2d6a4a44e3e" /><Relationship Type="http://schemas.openxmlformats.org/officeDocument/2006/relationships/slide" Target="/ppt/slides/slide4.xml" Id="R1468cad0cb3e44f5" /><Relationship Type="http://schemas.openxmlformats.org/officeDocument/2006/relationships/slide" Target="/ppt/slides/slide5.xml" Id="R6c0ef08e123f4da3" /><Relationship Type="http://schemas.openxmlformats.org/officeDocument/2006/relationships/slide" Target="/ppt/slides/slide6.xml" Id="Rd6418d8f85d04aae" /><Relationship Type="http://schemas.openxmlformats.org/officeDocument/2006/relationships/slide" Target="/ppt/slides/slide7.xml" Id="Rb4ce611d834f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4dcf44a31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a3819dfed4085" /><Relationship Type="http://schemas.openxmlformats.org/officeDocument/2006/relationships/theme" Target="/ppt/slideMasters/theme/theme1.xml" Id="R02ded61ced2446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ea3819dfed40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90459741b45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1b2956526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ef4dd22cb4e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dd9ef3c7a4e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e9767304444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e098ab8944e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d875fa044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NUMEDAL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 REGNSKAPSKONTOR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1 172 704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KONGSJORDEN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Numedalstunet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