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95f8d49fc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b5ee74c6b4bcd"/>
  </p:sldMasterIdLst>
  <p:sldIdLst>
    <p:sldId xmlns:r="http://schemas.openxmlformats.org/officeDocument/2006/relationships" id="256" r:id="R34ff5e96a6714703"/>
    <p:sldId xmlns:r="http://schemas.openxmlformats.org/officeDocument/2006/relationships" id="257" r:id="Rf6b7b033422f43eb"/>
    <p:sldId xmlns:r="http://schemas.openxmlformats.org/officeDocument/2006/relationships" id="258" r:id="R50b7759f71ae44db"/>
    <p:sldId xmlns:r="http://schemas.openxmlformats.org/officeDocument/2006/relationships" id="259" r:id="R670e3a10a05f4fc0"/>
    <p:sldId xmlns:r="http://schemas.openxmlformats.org/officeDocument/2006/relationships" id="260" r:id="Re082b64ecefb4b57"/>
    <p:sldId xmlns:r="http://schemas.openxmlformats.org/officeDocument/2006/relationships" id="261" r:id="R7ed50a136c5241bb"/>
    <p:sldId xmlns:r="http://schemas.openxmlformats.org/officeDocument/2006/relationships" id="262" r:id="R8532b3157706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b5ee74c6b4bcd" /><Relationship Type="http://schemas.openxmlformats.org/officeDocument/2006/relationships/slide" Target="/ppt/slides/slide1.xml" Id="R34ff5e96a6714703" /><Relationship Type="http://schemas.openxmlformats.org/officeDocument/2006/relationships/slide" Target="/ppt/slides/slide2.xml" Id="Rf6b7b033422f43eb" /><Relationship Type="http://schemas.openxmlformats.org/officeDocument/2006/relationships/slide" Target="/ppt/slides/slide3.xml" Id="R50b7759f71ae44db" /><Relationship Type="http://schemas.openxmlformats.org/officeDocument/2006/relationships/slide" Target="/ppt/slides/slide4.xml" Id="R670e3a10a05f4fc0" /><Relationship Type="http://schemas.openxmlformats.org/officeDocument/2006/relationships/slide" Target="/ppt/slides/slide5.xml" Id="Re082b64ecefb4b57" /><Relationship Type="http://schemas.openxmlformats.org/officeDocument/2006/relationships/slide" Target="/ppt/slides/slide6.xml" Id="R7ed50a136c5241bb" /><Relationship Type="http://schemas.openxmlformats.org/officeDocument/2006/relationships/slide" Target="/ppt/slides/slide7.xml" Id="R8532b3157706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ee1248e3e4b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2481c5bf44531" /><Relationship Type="http://schemas.openxmlformats.org/officeDocument/2006/relationships/theme" Target="/ppt/slideMasters/theme/theme1.xml" Id="R272e1c06a47f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2481c5bf445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104dfea2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48c684dc240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dfce1c34f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815c5955d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ef0e88f79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dbecb826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7ba813dce45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NUMEDAL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 REGNSKAPSKONTOR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HIMONI-K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Numedalstunet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