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426668fec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7f50ca91b44bc"/>
  </p:sldMasterIdLst>
  <p:sldIdLst>
    <p:sldId xmlns:r="http://schemas.openxmlformats.org/officeDocument/2006/relationships" id="256" r:id="R62f7bdf7dad04c11"/>
    <p:sldId xmlns:r="http://schemas.openxmlformats.org/officeDocument/2006/relationships" id="257" r:id="Rb8b3e8ea4da44ec8"/>
    <p:sldId xmlns:r="http://schemas.openxmlformats.org/officeDocument/2006/relationships" id="258" r:id="Rcd80939a18dc46a6"/>
    <p:sldId xmlns:r="http://schemas.openxmlformats.org/officeDocument/2006/relationships" id="259" r:id="Rfd02613c63a347b2"/>
    <p:sldId xmlns:r="http://schemas.openxmlformats.org/officeDocument/2006/relationships" id="260" r:id="R59de20e00f364757"/>
    <p:sldId xmlns:r="http://schemas.openxmlformats.org/officeDocument/2006/relationships" id="261" r:id="Radb670edb9724d4e"/>
    <p:sldId xmlns:r="http://schemas.openxmlformats.org/officeDocument/2006/relationships" id="262" r:id="R314a36cfd4df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7f50ca91b44bc" /><Relationship Type="http://schemas.openxmlformats.org/officeDocument/2006/relationships/slide" Target="/ppt/slides/slide1.xml" Id="R62f7bdf7dad04c11" /><Relationship Type="http://schemas.openxmlformats.org/officeDocument/2006/relationships/slide" Target="/ppt/slides/slide2.xml" Id="Rb8b3e8ea4da44ec8" /><Relationship Type="http://schemas.openxmlformats.org/officeDocument/2006/relationships/slide" Target="/ppt/slides/slide3.xml" Id="Rcd80939a18dc46a6" /><Relationship Type="http://schemas.openxmlformats.org/officeDocument/2006/relationships/slide" Target="/ppt/slides/slide4.xml" Id="Rfd02613c63a347b2" /><Relationship Type="http://schemas.openxmlformats.org/officeDocument/2006/relationships/slide" Target="/ppt/slides/slide5.xml" Id="R59de20e00f364757" /><Relationship Type="http://schemas.openxmlformats.org/officeDocument/2006/relationships/slide" Target="/ppt/slides/slide6.xml" Id="Radb670edb9724d4e" /><Relationship Type="http://schemas.openxmlformats.org/officeDocument/2006/relationships/slide" Target="/ppt/slides/slide7.xml" Id="R314a36cfd4df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a7dd467f1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53bfbb0a4305" /><Relationship Type="http://schemas.openxmlformats.org/officeDocument/2006/relationships/theme" Target="/ppt/slideMasters/theme/theme1.xml" Id="Rfaa8ca21557b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c53bfbb0a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ae230e7b1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e0567366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bf7b7ad5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47963ebfd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87b275025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ae8fd572a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b60041f99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