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a9a243008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30614196e4443f"/>
  </p:sldMasterIdLst>
  <p:sldIdLst>
    <p:sldId xmlns:r="http://schemas.openxmlformats.org/officeDocument/2006/relationships" id="256" r:id="R29c15c236b5f4b42"/>
    <p:sldId xmlns:r="http://schemas.openxmlformats.org/officeDocument/2006/relationships" id="257" r:id="R4b8310d7579f41ed"/>
    <p:sldId xmlns:r="http://schemas.openxmlformats.org/officeDocument/2006/relationships" id="258" r:id="Rbd7dd37d932c4dfa"/>
    <p:sldId xmlns:r="http://schemas.openxmlformats.org/officeDocument/2006/relationships" id="259" r:id="R722e14f362e74c66"/>
    <p:sldId xmlns:r="http://schemas.openxmlformats.org/officeDocument/2006/relationships" id="260" r:id="R1e66dc6de645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0614196e4443f" /><Relationship Type="http://schemas.openxmlformats.org/officeDocument/2006/relationships/slide" Target="/ppt/slides/slide1.xml" Id="R29c15c236b5f4b42" /><Relationship Type="http://schemas.openxmlformats.org/officeDocument/2006/relationships/slide" Target="/ppt/slides/slide2.xml" Id="R4b8310d7579f41ed" /><Relationship Type="http://schemas.openxmlformats.org/officeDocument/2006/relationships/slide" Target="/ppt/slides/slide3.xml" Id="Rbd7dd37d932c4dfa" /><Relationship Type="http://schemas.openxmlformats.org/officeDocument/2006/relationships/slide" Target="/ppt/slides/slide4.xml" Id="R722e14f362e74c66" /><Relationship Type="http://schemas.openxmlformats.org/officeDocument/2006/relationships/slide" Target="/ppt/slides/slide5.xml" Id="R1e66dc6de645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65ad0af93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d1fe750054dec" /><Relationship Type="http://schemas.openxmlformats.org/officeDocument/2006/relationships/theme" Target="/ppt/slideMasters/theme/theme1.xml" Id="Re4da0957020f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d1fe75005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b41524532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50b11a1d9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a66b9e6cf43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1f90b950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78bb6bec1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RESCUE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RESCUE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981 976 983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RESCUE AS</a:t>
            </a:r>
          </a:p>
        </p:txBody>
      </p:sp>
    </p:spTree>
  </p:cSld>
  <p:clrMapOvr>
    <a:masterClrMapping xmlns:a="http://schemas.openxmlformats.org/drawingml/2006/main"/>
  </p:clrMapOvr>
</p:sld>
</file>