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5d4980568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c0766634045fb"/>
  </p:sldMasterIdLst>
  <p:sldIdLst>
    <p:sldId xmlns:r="http://schemas.openxmlformats.org/officeDocument/2006/relationships" id="256" r:id="R50afd0be15594592"/>
    <p:sldId xmlns:r="http://schemas.openxmlformats.org/officeDocument/2006/relationships" id="257" r:id="R34fd445e6ad44f08"/>
    <p:sldId xmlns:r="http://schemas.openxmlformats.org/officeDocument/2006/relationships" id="258" r:id="Rbc0fbb40f4874c90"/>
    <p:sldId xmlns:r="http://schemas.openxmlformats.org/officeDocument/2006/relationships" id="259" r:id="R07941c1d3e624292"/>
    <p:sldId xmlns:r="http://schemas.openxmlformats.org/officeDocument/2006/relationships" id="260" r:id="R01b73944131e43c1"/>
    <p:sldId xmlns:r="http://schemas.openxmlformats.org/officeDocument/2006/relationships" id="261" r:id="Rce5feddedf74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c0766634045fb" /><Relationship Type="http://schemas.openxmlformats.org/officeDocument/2006/relationships/slide" Target="/ppt/slides/slide1.xml" Id="R50afd0be15594592" /><Relationship Type="http://schemas.openxmlformats.org/officeDocument/2006/relationships/slide" Target="/ppt/slides/slide2.xml" Id="R34fd445e6ad44f08" /><Relationship Type="http://schemas.openxmlformats.org/officeDocument/2006/relationships/slide" Target="/ppt/slides/slide3.xml" Id="Rbc0fbb40f4874c90" /><Relationship Type="http://schemas.openxmlformats.org/officeDocument/2006/relationships/slide" Target="/ppt/slides/slide4.xml" Id="R07941c1d3e624292" /><Relationship Type="http://schemas.openxmlformats.org/officeDocument/2006/relationships/slide" Target="/ppt/slides/slide5.xml" Id="R01b73944131e43c1" /><Relationship Type="http://schemas.openxmlformats.org/officeDocument/2006/relationships/slide" Target="/ppt/slides/slide6.xml" Id="Rce5feddedf74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e85d6e105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9af902d34485d" /><Relationship Type="http://schemas.openxmlformats.org/officeDocument/2006/relationships/theme" Target="/ppt/slideMasters/theme/theme1.xml" Id="R7d49613de4e7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9af902d3448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fd5093f1c49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79c024b3845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81138ec44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eecad950d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add9af3ba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83d118445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ASKESTAD-AAS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ASKESTAD-AAS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ASKESTAD-AAS ELEKTRO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ASKESTAD-AAS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ASKESTAD-AAS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ASKESTAD-AAS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RTL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INGEBORG FORBERG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ASKESTAD-AAS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Spikkestadveien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07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firmapost@askestad-aas.no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981 975 731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ASKESTAD-AAS ELEKTRO AS</a:t>
            </a:r>
          </a:p>
        </p:txBody>
      </p:sp>
    </p:spTree>
  </p:cSld>
  <p:clrMapOvr>
    <a:masterClrMapping xmlns:a="http://schemas.openxmlformats.org/drawingml/2006/main"/>
  </p:clrMapOvr>
</p:sld>
</file>