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320dd506554b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e701396dd4985"/>
  </p:sldMasterIdLst>
  <p:sldIdLst>
    <p:sldId xmlns:r="http://schemas.openxmlformats.org/officeDocument/2006/relationships" id="256" r:id="Re6f4c35a6ada4d65"/>
    <p:sldId xmlns:r="http://schemas.openxmlformats.org/officeDocument/2006/relationships" id="257" r:id="R54ad4713feea4f3f"/>
    <p:sldId xmlns:r="http://schemas.openxmlformats.org/officeDocument/2006/relationships" id="258" r:id="R0959a91d74cd4a06"/>
    <p:sldId xmlns:r="http://schemas.openxmlformats.org/officeDocument/2006/relationships" id="259" r:id="R07961d05381b4782"/>
    <p:sldId xmlns:r="http://schemas.openxmlformats.org/officeDocument/2006/relationships" id="260" r:id="R4b92031de97c4684"/>
    <p:sldId xmlns:r="http://schemas.openxmlformats.org/officeDocument/2006/relationships" id="261" r:id="R5215b2da40e945be"/>
    <p:sldId xmlns:r="http://schemas.openxmlformats.org/officeDocument/2006/relationships" id="262" r:id="Rf1dd89d22321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e701396dd4985" /><Relationship Type="http://schemas.openxmlformats.org/officeDocument/2006/relationships/slide" Target="/ppt/slides/slide1.xml" Id="Re6f4c35a6ada4d65" /><Relationship Type="http://schemas.openxmlformats.org/officeDocument/2006/relationships/slide" Target="/ppt/slides/slide2.xml" Id="R54ad4713feea4f3f" /><Relationship Type="http://schemas.openxmlformats.org/officeDocument/2006/relationships/slide" Target="/ppt/slides/slide3.xml" Id="R0959a91d74cd4a06" /><Relationship Type="http://schemas.openxmlformats.org/officeDocument/2006/relationships/slide" Target="/ppt/slides/slide4.xml" Id="R07961d05381b4782" /><Relationship Type="http://schemas.openxmlformats.org/officeDocument/2006/relationships/slide" Target="/ppt/slides/slide5.xml" Id="R4b92031de97c4684" /><Relationship Type="http://schemas.openxmlformats.org/officeDocument/2006/relationships/slide" Target="/ppt/slides/slide6.xml" Id="R5215b2da40e945be" /><Relationship Type="http://schemas.openxmlformats.org/officeDocument/2006/relationships/slide" Target="/ppt/slides/slide7.xml" Id="Rf1dd89d22321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edc0452c4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2dea511844ca" /><Relationship Type="http://schemas.openxmlformats.org/officeDocument/2006/relationships/theme" Target="/ppt/slideMasters/theme/theme1.xml" Id="R8e053f7b4973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82dea5118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417247a26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69ba6241d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1f04ca192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32bd177bf46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5f57cc706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2047584994f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90c86396d4d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ASKESTAD-AAS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ASKESTAD-AAS ELEKTRO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31 159 162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3 331 435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5 381 304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21 790 288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FORBERG TRUDE INGEBORG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Spikkestadveien 108A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29 07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firmapost@askestad-aas.no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981 975 731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ASKESTAD-AAS ELEKTRO AS</a:t>
            </a:r>
          </a:p>
        </p:txBody>
      </p:sp>
    </p:spTree>
  </p:cSld>
  <p:clrMapOvr>
    <a:masterClrMapping xmlns:a="http://schemas.openxmlformats.org/drawingml/2006/main"/>
  </p:clrMapOvr>
</p:sld>
</file>