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103958361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19a5e73f24082"/>
  </p:sldMasterIdLst>
  <p:sldIdLst>
    <p:sldId xmlns:r="http://schemas.openxmlformats.org/officeDocument/2006/relationships" id="256" r:id="R3384d5e366844d9e"/>
    <p:sldId xmlns:r="http://schemas.openxmlformats.org/officeDocument/2006/relationships" id="257" r:id="R6bccc9b7182440f9"/>
    <p:sldId xmlns:r="http://schemas.openxmlformats.org/officeDocument/2006/relationships" id="258" r:id="Rfb742b2ae7f644df"/>
    <p:sldId xmlns:r="http://schemas.openxmlformats.org/officeDocument/2006/relationships" id="259" r:id="R84f3c219de184557"/>
    <p:sldId xmlns:r="http://schemas.openxmlformats.org/officeDocument/2006/relationships" id="260" r:id="Rc3bcaf9db5174480"/>
    <p:sldId xmlns:r="http://schemas.openxmlformats.org/officeDocument/2006/relationships" id="261" r:id="R447772dfc2e04954"/>
    <p:sldId xmlns:r="http://schemas.openxmlformats.org/officeDocument/2006/relationships" id="262" r:id="R4b07dcd34a9b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19a5e73f24082" /><Relationship Type="http://schemas.openxmlformats.org/officeDocument/2006/relationships/slide" Target="/ppt/slides/slide1.xml" Id="R3384d5e366844d9e" /><Relationship Type="http://schemas.openxmlformats.org/officeDocument/2006/relationships/slide" Target="/ppt/slides/slide2.xml" Id="R6bccc9b7182440f9" /><Relationship Type="http://schemas.openxmlformats.org/officeDocument/2006/relationships/slide" Target="/ppt/slides/slide3.xml" Id="Rfb742b2ae7f644df" /><Relationship Type="http://schemas.openxmlformats.org/officeDocument/2006/relationships/slide" Target="/ppt/slides/slide4.xml" Id="R84f3c219de184557" /><Relationship Type="http://schemas.openxmlformats.org/officeDocument/2006/relationships/slide" Target="/ppt/slides/slide5.xml" Id="Rc3bcaf9db5174480" /><Relationship Type="http://schemas.openxmlformats.org/officeDocument/2006/relationships/slide" Target="/ppt/slides/slide6.xml" Id="R447772dfc2e04954" /><Relationship Type="http://schemas.openxmlformats.org/officeDocument/2006/relationships/slide" Target="/ppt/slides/slide7.xml" Id="R4b07dcd34a9b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8f7c55544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3d94f66ec4179" /><Relationship Type="http://schemas.openxmlformats.org/officeDocument/2006/relationships/theme" Target="/ppt/slideMasters/theme/theme1.xml" Id="R41e7755e23eb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d3d94f66ec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baa1bea4c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a74a6c1eb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a4b47eff2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fd2ea7e0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82633b9d44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e6d3c9cf3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56221b9fc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484 467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3 560 757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5 685 921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UTSIKTEN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13 30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981 967 356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EIENDOM AS</a:t>
            </a:r>
          </a:p>
        </p:txBody>
      </p:sp>
    </p:spTree>
  </p:cSld>
  <p:clrMapOvr>
    <a:masterClrMapping xmlns:a="http://schemas.openxmlformats.org/drawingml/2006/main"/>
  </p:clrMapOvr>
</p:sld>
</file>