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928035b81b43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5cbdb0e82740ca"/>
  </p:sldMasterIdLst>
  <p:sldIdLst>
    <p:sldId xmlns:r="http://schemas.openxmlformats.org/officeDocument/2006/relationships" id="256" r:id="R3f41073c5cfd48d0"/>
    <p:sldId xmlns:r="http://schemas.openxmlformats.org/officeDocument/2006/relationships" id="257" r:id="Rea71c8fb44414fba"/>
    <p:sldId xmlns:r="http://schemas.openxmlformats.org/officeDocument/2006/relationships" id="258" r:id="R629491a7ea7f4333"/>
    <p:sldId xmlns:r="http://schemas.openxmlformats.org/officeDocument/2006/relationships" id="259" r:id="Rd014c4f2e8a249b9"/>
    <p:sldId xmlns:r="http://schemas.openxmlformats.org/officeDocument/2006/relationships" id="260" r:id="Rded7a6472b2649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5cbdb0e82740ca" /><Relationship Type="http://schemas.openxmlformats.org/officeDocument/2006/relationships/slide" Target="/ppt/slides/slide1.xml" Id="R3f41073c5cfd48d0" /><Relationship Type="http://schemas.openxmlformats.org/officeDocument/2006/relationships/slide" Target="/ppt/slides/slide2.xml" Id="Rea71c8fb44414fba" /><Relationship Type="http://schemas.openxmlformats.org/officeDocument/2006/relationships/slide" Target="/ppt/slides/slide3.xml" Id="R629491a7ea7f4333" /><Relationship Type="http://schemas.openxmlformats.org/officeDocument/2006/relationships/slide" Target="/ppt/slides/slide4.xml" Id="Rd014c4f2e8a249b9" /><Relationship Type="http://schemas.openxmlformats.org/officeDocument/2006/relationships/slide" Target="/ppt/slides/slide5.xml" Id="Rded7a6472b2649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ebf7e791e049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e92245ade4d35" /><Relationship Type="http://schemas.openxmlformats.org/officeDocument/2006/relationships/theme" Target="/ppt/slideMasters/theme/theme1.xml" Id="R1e78527feea949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be92245ade4d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b935808c845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4bc79dcf049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3eaefcfe043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5fede4a2c44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e88382d8f48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CONSORTE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CONSORTE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CONSORTE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CONSORTE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CONSORTE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CONSORTE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981 963 989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CONSORTE NORGE AS</a:t>
            </a:r>
          </a:p>
        </p:txBody>
      </p:sp>
    </p:spTree>
  </p:cSld>
  <p:clrMapOvr>
    <a:masterClrMapping xmlns:a="http://schemas.openxmlformats.org/drawingml/2006/main"/>
  </p:clrMapOvr>
</p:sld>
</file>