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95c9ced2ba46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a75d40bd584c0d"/>
  </p:sldMasterIdLst>
  <p:sldIdLst>
    <p:sldId xmlns:r="http://schemas.openxmlformats.org/officeDocument/2006/relationships" id="256" r:id="Rbbd9bd3d264a4afb"/>
    <p:sldId xmlns:r="http://schemas.openxmlformats.org/officeDocument/2006/relationships" id="257" r:id="R7e16a15d614c4b70"/>
    <p:sldId xmlns:r="http://schemas.openxmlformats.org/officeDocument/2006/relationships" id="258" r:id="R2149be2cd02f4c38"/>
    <p:sldId xmlns:r="http://schemas.openxmlformats.org/officeDocument/2006/relationships" id="259" r:id="R60e8331fa78e4477"/>
    <p:sldId xmlns:r="http://schemas.openxmlformats.org/officeDocument/2006/relationships" id="260" r:id="Rd8a411053db347cd"/>
    <p:sldId xmlns:r="http://schemas.openxmlformats.org/officeDocument/2006/relationships" id="261" r:id="R28801004f3ae4a07"/>
    <p:sldId xmlns:r="http://schemas.openxmlformats.org/officeDocument/2006/relationships" id="262" r:id="Raa6351205f1c4c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a75d40bd584c0d" /><Relationship Type="http://schemas.openxmlformats.org/officeDocument/2006/relationships/slide" Target="/ppt/slides/slide1.xml" Id="Rbbd9bd3d264a4afb" /><Relationship Type="http://schemas.openxmlformats.org/officeDocument/2006/relationships/slide" Target="/ppt/slides/slide2.xml" Id="R7e16a15d614c4b70" /><Relationship Type="http://schemas.openxmlformats.org/officeDocument/2006/relationships/slide" Target="/ppt/slides/slide3.xml" Id="R2149be2cd02f4c38" /><Relationship Type="http://schemas.openxmlformats.org/officeDocument/2006/relationships/slide" Target="/ppt/slides/slide4.xml" Id="R60e8331fa78e4477" /><Relationship Type="http://schemas.openxmlformats.org/officeDocument/2006/relationships/slide" Target="/ppt/slides/slide5.xml" Id="Rd8a411053db347cd" /><Relationship Type="http://schemas.openxmlformats.org/officeDocument/2006/relationships/slide" Target="/ppt/slides/slide6.xml" Id="R28801004f3ae4a07" /><Relationship Type="http://schemas.openxmlformats.org/officeDocument/2006/relationships/slide" Target="/ppt/slides/slide7.xml" Id="Raa6351205f1c4c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e9fcc220684b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c9be07fd34194" /><Relationship Type="http://schemas.openxmlformats.org/officeDocument/2006/relationships/theme" Target="/ppt/slideMasters/theme/theme1.xml" Id="R5a78084e8dff46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6c9be07fd341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ac9a673994c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23a224c2341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e25fac54e49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c0e53a0da42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3684d58f54f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2ed80b23d46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8e282374c42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KILLI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KILLI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KILLI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KILLI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KILLI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KILLI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73 399 052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−830 251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116 690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20 453 390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49 376 896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KILLI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KH HARSTAD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KILLI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Kapellveien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9409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06 08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post@brkilli.no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brkilli.no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981 958 586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KILLI AS</a:t>
            </a:r>
          </a:p>
        </p:txBody>
      </p:sp>
    </p:spTree>
  </p:cSld>
  <p:clrMapOvr>
    <a:masterClrMapping xmlns:a="http://schemas.openxmlformats.org/drawingml/2006/main"/>
  </p:clrMapOvr>
</p:sld>
</file>