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c2d8f05fe43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efed23bfe4433"/>
  </p:sldMasterIdLst>
  <p:sldIdLst>
    <p:sldId xmlns:r="http://schemas.openxmlformats.org/officeDocument/2006/relationships" id="256" r:id="Rf27baac8a5a94749"/>
    <p:sldId xmlns:r="http://schemas.openxmlformats.org/officeDocument/2006/relationships" id="257" r:id="R84cc8c0240284da7"/>
    <p:sldId xmlns:r="http://schemas.openxmlformats.org/officeDocument/2006/relationships" id="258" r:id="Rfd23305b14fc471e"/>
    <p:sldId xmlns:r="http://schemas.openxmlformats.org/officeDocument/2006/relationships" id="259" r:id="R003cb319cedb4bb8"/>
    <p:sldId xmlns:r="http://schemas.openxmlformats.org/officeDocument/2006/relationships" id="260" r:id="Ra36fdd8c512b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efed23bfe4433" /><Relationship Type="http://schemas.openxmlformats.org/officeDocument/2006/relationships/slide" Target="/ppt/slides/slide1.xml" Id="Rf27baac8a5a94749" /><Relationship Type="http://schemas.openxmlformats.org/officeDocument/2006/relationships/slide" Target="/ppt/slides/slide2.xml" Id="R84cc8c0240284da7" /><Relationship Type="http://schemas.openxmlformats.org/officeDocument/2006/relationships/slide" Target="/ppt/slides/slide3.xml" Id="Rfd23305b14fc471e" /><Relationship Type="http://schemas.openxmlformats.org/officeDocument/2006/relationships/slide" Target="/ppt/slides/slide4.xml" Id="R003cb319cedb4bb8" /><Relationship Type="http://schemas.openxmlformats.org/officeDocument/2006/relationships/slide" Target="/ppt/slides/slide5.xml" Id="Ra36fdd8c512b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54582e32e4c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e5be988ad4aab" /><Relationship Type="http://schemas.openxmlformats.org/officeDocument/2006/relationships/theme" Target="/ppt/slideMasters/theme/theme1.xml" Id="R84534d3bee39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e5be988ad4a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5b39b7197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fe784d39e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da35f3ccd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8346550d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8725af4f5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GILHUS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GILHUS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GILHUS BRUK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GILHUS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GILHUS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GILHUS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981 941 896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GILHUS BRUK AS</a:t>
            </a:r>
          </a:p>
        </p:txBody>
      </p:sp>
    </p:spTree>
  </p:cSld>
  <p:clrMapOvr>
    <a:masterClrMapping xmlns:a="http://schemas.openxmlformats.org/drawingml/2006/main"/>
  </p:clrMapOvr>
</p:sld>
</file>