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310624d92849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ce011ee9f1467b"/>
  </p:sldMasterIdLst>
  <p:sldIdLst>
    <p:sldId xmlns:r="http://schemas.openxmlformats.org/officeDocument/2006/relationships" id="256" r:id="R5a5dfa5ea84c4696"/>
    <p:sldId xmlns:r="http://schemas.openxmlformats.org/officeDocument/2006/relationships" id="257" r:id="Rd2913ad6294d4043"/>
    <p:sldId xmlns:r="http://schemas.openxmlformats.org/officeDocument/2006/relationships" id="258" r:id="R7b315663d98a418d"/>
    <p:sldId xmlns:r="http://schemas.openxmlformats.org/officeDocument/2006/relationships" id="259" r:id="R5d0ca439ea6c48a9"/>
    <p:sldId xmlns:r="http://schemas.openxmlformats.org/officeDocument/2006/relationships" id="260" r:id="Ra1dc12d22dda42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ce011ee9f1467b" /><Relationship Type="http://schemas.openxmlformats.org/officeDocument/2006/relationships/slide" Target="/ppt/slides/slide1.xml" Id="R5a5dfa5ea84c4696" /><Relationship Type="http://schemas.openxmlformats.org/officeDocument/2006/relationships/slide" Target="/ppt/slides/slide2.xml" Id="Rd2913ad6294d4043" /><Relationship Type="http://schemas.openxmlformats.org/officeDocument/2006/relationships/slide" Target="/ppt/slides/slide3.xml" Id="R7b315663d98a418d" /><Relationship Type="http://schemas.openxmlformats.org/officeDocument/2006/relationships/slide" Target="/ppt/slides/slide4.xml" Id="R5d0ca439ea6c48a9" /><Relationship Type="http://schemas.openxmlformats.org/officeDocument/2006/relationships/slide" Target="/ppt/slides/slide5.xml" Id="Ra1dc12d22dda42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4df81ac7242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b57d14e2f44e9" /><Relationship Type="http://schemas.openxmlformats.org/officeDocument/2006/relationships/theme" Target="/ppt/slideMasters/theme/theme1.xml" Id="R240e260643f142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5b57d14e2f44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862a81c734c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4744429bf4c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3ccba8afb4d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094f0f66740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7ed6876ff4b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MOROSACO SHIPPING COMPANY LTD NORSK AVDELING AV UTENLANDSK FORETAK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MOROSACO SHIPPING COMPANY LTD NORSK AVDELING AV UTENLANDSK FORETAK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MOROSACO SHIPPING COMPANY LTD NORSK AVDELING AV UTENLANDSK FORETAK NUF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MOROSACO SHIPPING COMPANY LTD NORSK AVDELING AV UTENLANDSK FORETAK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MOROSACO SHIPPING COMPANY LTD NORSK AVDELING AV UTENLANDSK FORETAK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MOROSACO SHIPPING COMPANY LTD NORSK AVDELING AV UTENLANDSK FORETAK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981 940 644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MOROSACO SHIPPING COMPANY LTD NORSK AVDELING AV UTENLANDSK FORETAK NUF</a:t>
            </a:r>
          </a:p>
        </p:txBody>
      </p:sp>
    </p:spTree>
  </p:cSld>
  <p:clrMapOvr>
    <a:masterClrMapping xmlns:a="http://schemas.openxmlformats.org/drawingml/2006/main"/>
  </p:clrMapOvr>
</p:sld>
</file>