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dd6b2b8ae3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8b6bf1c2fc4868"/>
  </p:sldMasterIdLst>
  <p:sldIdLst>
    <p:sldId xmlns:r="http://schemas.openxmlformats.org/officeDocument/2006/relationships" id="256" r:id="Ra6195ac42da74934"/>
    <p:sldId xmlns:r="http://schemas.openxmlformats.org/officeDocument/2006/relationships" id="257" r:id="R2db66bbe81ae4e5d"/>
    <p:sldId xmlns:r="http://schemas.openxmlformats.org/officeDocument/2006/relationships" id="258" r:id="Rc1a178e8db0347fd"/>
    <p:sldId xmlns:r="http://schemas.openxmlformats.org/officeDocument/2006/relationships" id="259" r:id="Rff0f991afd734693"/>
    <p:sldId xmlns:r="http://schemas.openxmlformats.org/officeDocument/2006/relationships" id="260" r:id="R8cda4425f0e547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8b6bf1c2fc4868" /><Relationship Type="http://schemas.openxmlformats.org/officeDocument/2006/relationships/slide" Target="/ppt/slides/slide1.xml" Id="Ra6195ac42da74934" /><Relationship Type="http://schemas.openxmlformats.org/officeDocument/2006/relationships/slide" Target="/ppt/slides/slide2.xml" Id="R2db66bbe81ae4e5d" /><Relationship Type="http://schemas.openxmlformats.org/officeDocument/2006/relationships/slide" Target="/ppt/slides/slide3.xml" Id="Rc1a178e8db0347fd" /><Relationship Type="http://schemas.openxmlformats.org/officeDocument/2006/relationships/slide" Target="/ppt/slides/slide4.xml" Id="Rff0f991afd734693" /><Relationship Type="http://schemas.openxmlformats.org/officeDocument/2006/relationships/slide" Target="/ppt/slides/slide5.xml" Id="R8cda4425f0e547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443c4c8c8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b88d26dcd42b1" /><Relationship Type="http://schemas.openxmlformats.org/officeDocument/2006/relationships/theme" Target="/ppt/slideMasters/theme/theme1.xml" Id="Rec874cb2643b4e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9b88d26dcd42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f9f6c9fd049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34a2a6108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7fb10c7984a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c55916a714f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ce576099b48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981 940 563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ENUR AS</a:t>
            </a:r>
          </a:p>
        </p:txBody>
      </p:sp>
    </p:spTree>
  </p:cSld>
  <p:clrMapOvr>
    <a:masterClrMapping xmlns:a="http://schemas.openxmlformats.org/drawingml/2006/main"/>
  </p:clrMapOvr>
</p:sld>
</file>