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159007a8d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a1aad9bd74b8f"/>
  </p:sldMasterIdLst>
  <p:sldIdLst>
    <p:sldId xmlns:r="http://schemas.openxmlformats.org/officeDocument/2006/relationships" id="256" r:id="R5640a4ff6775446a"/>
    <p:sldId xmlns:r="http://schemas.openxmlformats.org/officeDocument/2006/relationships" id="257" r:id="Ra34806b202f44ef3"/>
    <p:sldId xmlns:r="http://schemas.openxmlformats.org/officeDocument/2006/relationships" id="258" r:id="Rca1eea8db0794b5f"/>
    <p:sldId xmlns:r="http://schemas.openxmlformats.org/officeDocument/2006/relationships" id="259" r:id="Rb76a7b4886974f75"/>
    <p:sldId xmlns:r="http://schemas.openxmlformats.org/officeDocument/2006/relationships" id="260" r:id="Rdbb2758ccdfe4e11"/>
    <p:sldId xmlns:r="http://schemas.openxmlformats.org/officeDocument/2006/relationships" id="261" r:id="R94efd74b7e6e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a1aad9bd74b8f" /><Relationship Type="http://schemas.openxmlformats.org/officeDocument/2006/relationships/slide" Target="/ppt/slides/slide1.xml" Id="R5640a4ff6775446a" /><Relationship Type="http://schemas.openxmlformats.org/officeDocument/2006/relationships/slide" Target="/ppt/slides/slide2.xml" Id="Ra34806b202f44ef3" /><Relationship Type="http://schemas.openxmlformats.org/officeDocument/2006/relationships/slide" Target="/ppt/slides/slide3.xml" Id="Rca1eea8db0794b5f" /><Relationship Type="http://schemas.openxmlformats.org/officeDocument/2006/relationships/slide" Target="/ppt/slides/slide4.xml" Id="Rb76a7b4886974f75" /><Relationship Type="http://schemas.openxmlformats.org/officeDocument/2006/relationships/slide" Target="/ppt/slides/slide5.xml" Id="Rdbb2758ccdfe4e11" /><Relationship Type="http://schemas.openxmlformats.org/officeDocument/2006/relationships/slide" Target="/ppt/slides/slide6.xml" Id="R94efd74b7e6e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9804291f5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2c6f9c334a68" /><Relationship Type="http://schemas.openxmlformats.org/officeDocument/2006/relationships/theme" Target="/ppt/slideMasters/theme/theme1.xml" Id="R864a72e7bcde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82c6f9c33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6abddc573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66d534f52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9297a3142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2fd6bc1f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4af28797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88ca20414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STIMULI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STIMULI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Stokkanhaugen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55 94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jan.erik.foss@len.no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981 940 164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