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2247c6eef6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acdcf4d53f4a43"/>
  </p:sldMasterIdLst>
  <p:sldIdLst>
    <p:sldId xmlns:r="http://schemas.openxmlformats.org/officeDocument/2006/relationships" id="256" r:id="R3bed0ce87fff46af"/>
    <p:sldId xmlns:r="http://schemas.openxmlformats.org/officeDocument/2006/relationships" id="257" r:id="R2f3072b8137b4a16"/>
    <p:sldId xmlns:r="http://schemas.openxmlformats.org/officeDocument/2006/relationships" id="258" r:id="R55ba982eb3374a85"/>
    <p:sldId xmlns:r="http://schemas.openxmlformats.org/officeDocument/2006/relationships" id="259" r:id="R1d721c20755e49b8"/>
    <p:sldId xmlns:r="http://schemas.openxmlformats.org/officeDocument/2006/relationships" id="260" r:id="Rea5d5db8738b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cdcf4d53f4a43" /><Relationship Type="http://schemas.openxmlformats.org/officeDocument/2006/relationships/slide" Target="/ppt/slides/slide1.xml" Id="R3bed0ce87fff46af" /><Relationship Type="http://schemas.openxmlformats.org/officeDocument/2006/relationships/slide" Target="/ppt/slides/slide2.xml" Id="R2f3072b8137b4a16" /><Relationship Type="http://schemas.openxmlformats.org/officeDocument/2006/relationships/slide" Target="/ppt/slides/slide3.xml" Id="R55ba982eb3374a85" /><Relationship Type="http://schemas.openxmlformats.org/officeDocument/2006/relationships/slide" Target="/ppt/slides/slide4.xml" Id="R1d721c20755e49b8" /><Relationship Type="http://schemas.openxmlformats.org/officeDocument/2006/relationships/slide" Target="/ppt/slides/slide5.xml" Id="Rea5d5db8738b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fda8e62d848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ab7b4170747e6" /><Relationship Type="http://schemas.openxmlformats.org/officeDocument/2006/relationships/theme" Target="/ppt/slideMasters/theme/theme1.xml" Id="R4f092da68b7b44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ab7b41707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68f154922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806574efa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a23ab12a7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414c09500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1d6e10d8d43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GREY DIRECT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GREY DIRECT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981 938 313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 DIRECT AS</a:t>
            </a:r>
          </a:p>
        </p:txBody>
      </p:sp>
    </p:spTree>
  </p:cSld>
  <p:clrMapOvr>
    <a:masterClrMapping xmlns:a="http://schemas.openxmlformats.org/drawingml/2006/main"/>
  </p:clrMapOvr>
</p:sld>
</file>