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a745d80b394c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fced16bb214215"/>
  </p:sldMasterIdLst>
  <p:sldIdLst>
    <p:sldId xmlns:r="http://schemas.openxmlformats.org/officeDocument/2006/relationships" id="256" r:id="R54cef61c679a46a3"/>
    <p:sldId xmlns:r="http://schemas.openxmlformats.org/officeDocument/2006/relationships" id="257" r:id="R0c2e4a64adfb4514"/>
    <p:sldId xmlns:r="http://schemas.openxmlformats.org/officeDocument/2006/relationships" id="258" r:id="R38bad348dfe94d71"/>
    <p:sldId xmlns:r="http://schemas.openxmlformats.org/officeDocument/2006/relationships" id="259" r:id="Rb33e883bdd2143d0"/>
    <p:sldId xmlns:r="http://schemas.openxmlformats.org/officeDocument/2006/relationships" id="260" r:id="R85b03976ba104665"/>
    <p:sldId xmlns:r="http://schemas.openxmlformats.org/officeDocument/2006/relationships" id="261" r:id="R10e64b8f9c524c0f"/>
    <p:sldId xmlns:r="http://schemas.openxmlformats.org/officeDocument/2006/relationships" id="262" r:id="R97ef24fbe58044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fced16bb214215" /><Relationship Type="http://schemas.openxmlformats.org/officeDocument/2006/relationships/slide" Target="/ppt/slides/slide1.xml" Id="R54cef61c679a46a3" /><Relationship Type="http://schemas.openxmlformats.org/officeDocument/2006/relationships/slide" Target="/ppt/slides/slide2.xml" Id="R0c2e4a64adfb4514" /><Relationship Type="http://schemas.openxmlformats.org/officeDocument/2006/relationships/slide" Target="/ppt/slides/slide3.xml" Id="R38bad348dfe94d71" /><Relationship Type="http://schemas.openxmlformats.org/officeDocument/2006/relationships/slide" Target="/ppt/slides/slide4.xml" Id="Rb33e883bdd2143d0" /><Relationship Type="http://schemas.openxmlformats.org/officeDocument/2006/relationships/slide" Target="/ppt/slides/slide5.xml" Id="R85b03976ba104665" /><Relationship Type="http://schemas.openxmlformats.org/officeDocument/2006/relationships/slide" Target="/ppt/slides/slide6.xml" Id="R10e64b8f9c524c0f" /><Relationship Type="http://schemas.openxmlformats.org/officeDocument/2006/relationships/slide" Target="/ppt/slides/slide7.xml" Id="R97ef24fbe58044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66421dc1bc44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6a20af8b647e9" /><Relationship Type="http://schemas.openxmlformats.org/officeDocument/2006/relationships/theme" Target="/ppt/slideMasters/theme/theme1.xml" Id="R1cfb4adb715b42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a6a20af8b647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0fcef292842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74c4f24384d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67e4cfc1b47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265fc98fa4c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3c16fb8014e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912c62c9c46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8d1c8983a4c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MURERFIRMA KJELL SYVERSEN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MURERFIRMA KJELL SYVERSEN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MURERFIRMA KJELL SYVERSEN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MURERFIRMA KJELL SYVERSEN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MURERFIRMA KJELL SYVERSEN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MURERFIRMA KJELL SYVERSEN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7 851 487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−299 684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−318 935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1 208 945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2 718 671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MURERFIRMA KJELL SYVERSEN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SYVERSEN KJELL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SYVERSEN VIBEKE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MURERFIRMA KJELL SYVERSEN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Narudvegen 302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2386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74 94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981 937 589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MURERFIRMA KJELL SYVERSEN AS</a:t>
            </a:r>
          </a:p>
        </p:txBody>
      </p:sp>
    </p:spTree>
  </p:cSld>
  <p:clrMapOvr>
    <a:masterClrMapping xmlns:a="http://schemas.openxmlformats.org/drawingml/2006/main"/>
  </p:clrMapOvr>
</p:sld>
</file>