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2cc8470ce84e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4b6ef749844d85"/>
  </p:sldMasterIdLst>
  <p:sldIdLst>
    <p:sldId xmlns:r="http://schemas.openxmlformats.org/officeDocument/2006/relationships" id="256" r:id="R593cdd22246445f3"/>
    <p:sldId xmlns:r="http://schemas.openxmlformats.org/officeDocument/2006/relationships" id="257" r:id="R12b0dbd9b18f4754"/>
    <p:sldId xmlns:r="http://schemas.openxmlformats.org/officeDocument/2006/relationships" id="258" r:id="R26de813eb7c1465d"/>
    <p:sldId xmlns:r="http://schemas.openxmlformats.org/officeDocument/2006/relationships" id="259" r:id="Rdfd663a2f5034f83"/>
    <p:sldId xmlns:r="http://schemas.openxmlformats.org/officeDocument/2006/relationships" id="260" r:id="Rfd39db853d354829"/>
    <p:sldId xmlns:r="http://schemas.openxmlformats.org/officeDocument/2006/relationships" id="261" r:id="R9f63416a15a74a01"/>
    <p:sldId xmlns:r="http://schemas.openxmlformats.org/officeDocument/2006/relationships" id="262" r:id="Raeb973564a164c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b6ef749844d85" /><Relationship Type="http://schemas.openxmlformats.org/officeDocument/2006/relationships/slide" Target="/ppt/slides/slide1.xml" Id="R593cdd22246445f3" /><Relationship Type="http://schemas.openxmlformats.org/officeDocument/2006/relationships/slide" Target="/ppt/slides/slide2.xml" Id="R12b0dbd9b18f4754" /><Relationship Type="http://schemas.openxmlformats.org/officeDocument/2006/relationships/slide" Target="/ppt/slides/slide3.xml" Id="R26de813eb7c1465d" /><Relationship Type="http://schemas.openxmlformats.org/officeDocument/2006/relationships/slide" Target="/ppt/slides/slide4.xml" Id="Rdfd663a2f5034f83" /><Relationship Type="http://schemas.openxmlformats.org/officeDocument/2006/relationships/slide" Target="/ppt/slides/slide5.xml" Id="Rfd39db853d354829" /><Relationship Type="http://schemas.openxmlformats.org/officeDocument/2006/relationships/slide" Target="/ppt/slides/slide6.xml" Id="R9f63416a15a74a01" /><Relationship Type="http://schemas.openxmlformats.org/officeDocument/2006/relationships/slide" Target="/ppt/slides/slide7.xml" Id="Raeb973564a164c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cfa5f7dc540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5ee0f9712471f" /><Relationship Type="http://schemas.openxmlformats.org/officeDocument/2006/relationships/theme" Target="/ppt/slideMasters/theme/theme1.xml" Id="R6f617db0f2aa48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c5ee0f971247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8490d71d646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559756c054f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aa42ff1074d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982020eeb4c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fcd0c0a1f4a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4a9ab63f942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0dfa69d324e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VÆRTSHUSET BÆRUMS 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VÆRTSHUSET BÆRUMS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VÆRTSHUSET BÆRUMS VERK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VÆRTSHUSET BÆRUMS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VÆRTSHUSET BÆRUMS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VÆRTSHUSET BÆRUMS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22 006 805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1 502 517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7 701 328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12 426 577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VÆRTSHUSET BÆRUMS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LAYCOCK ROBERT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LAYCOCK ULLA IRMELI OJALA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BÆRUMS VERK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VÆRTSHUSET BÆRUMS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Hamang terrasse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1336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981 916 484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VÆRTSHUSET BÆRUMS VERK AS</a:t>
            </a:r>
          </a:p>
        </p:txBody>
      </p:sp>
    </p:spTree>
  </p:cSld>
  <p:clrMapOvr>
    <a:masterClrMapping xmlns:a="http://schemas.openxmlformats.org/drawingml/2006/main"/>
  </p:clrMapOvr>
</p:sld>
</file>